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57" r:id="rId4"/>
    <p:sldId id="261" r:id="rId5"/>
    <p:sldId id="259" r:id="rId6"/>
    <p:sldId id="266" r:id="rId7"/>
    <p:sldId id="258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67AFA3-A696-4630-8C80-0EF9204FBFDD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82DD764-5504-414B-AD14-3744B8B3B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18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03A16-8718-4ECC-BFB4-C44B43B1E45F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1B7D5-88BA-418B-9BAC-5AE3D8666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4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1B7D5-88BA-418B-9BAC-5AE3D86665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6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1B2B-32EE-47F4-9B3D-99EB93A53722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8D2-EABA-40EC-974E-FA84A815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9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1B2B-32EE-47F4-9B3D-99EB93A53722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8D2-EABA-40EC-974E-FA84A815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1B2B-32EE-47F4-9B3D-99EB93A53722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8D2-EABA-40EC-974E-FA84A815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0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1B2B-32EE-47F4-9B3D-99EB93A53722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8D2-EABA-40EC-974E-FA84A815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8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1B2B-32EE-47F4-9B3D-99EB93A53722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8D2-EABA-40EC-974E-FA84A815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4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1B2B-32EE-47F4-9B3D-99EB93A53722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8D2-EABA-40EC-974E-FA84A815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1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1B2B-32EE-47F4-9B3D-99EB93A53722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8D2-EABA-40EC-974E-FA84A815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1B2B-32EE-47F4-9B3D-99EB93A53722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8D2-EABA-40EC-974E-FA84A815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1B2B-32EE-47F4-9B3D-99EB93A53722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8D2-EABA-40EC-974E-FA84A815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4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1B2B-32EE-47F4-9B3D-99EB93A53722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8D2-EABA-40EC-974E-FA84A815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9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1B2B-32EE-47F4-9B3D-99EB93A53722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8D2-EABA-40EC-974E-FA84A815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1B2B-32EE-47F4-9B3D-99EB93A53722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DC8D2-EABA-40EC-974E-FA84A815E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4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/>
          <a:lstStyle/>
          <a:p>
            <a:r>
              <a:rPr lang="en-US" dirty="0" smtClean="0"/>
              <a:t>SLOPE INTERCEPT FORM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5,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/>
              <a:t>linear equation</a:t>
            </a:r>
            <a:r>
              <a:rPr lang="en-US" dirty="0" smtClean="0"/>
              <a:t> is an equation whose graph is a straight line in the coordinate plane. </a:t>
            </a:r>
          </a:p>
          <a:p>
            <a:r>
              <a:rPr lang="en-US" dirty="0" smtClean="0"/>
              <a:t>Example: y = 2x - 3 is a linear equation because its graph (the red </a:t>
            </a:r>
            <a:r>
              <a:rPr lang="en-US" dirty="0" smtClean="0"/>
              <a:t>line) </a:t>
            </a:r>
            <a:r>
              <a:rPr lang="en-US" dirty="0" smtClean="0"/>
              <a:t>is a straight line.</a:t>
            </a:r>
          </a:p>
          <a:p>
            <a:endParaRPr lang="en-US" dirty="0"/>
          </a:p>
        </p:txBody>
      </p:sp>
      <p:pic>
        <p:nvPicPr>
          <p:cNvPr id="3074" name="Picture 2" descr="Linear eq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33600"/>
            <a:ext cx="423149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5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Intercept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0000" i="1" dirty="0" smtClean="0"/>
              <a:t>y </a:t>
            </a:r>
            <a:r>
              <a:rPr lang="en-US" sz="10000" i="1" dirty="0"/>
              <a:t>= mx + b</a:t>
            </a:r>
            <a:endParaRPr lang="en-US" sz="100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7338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equation of a line where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M = slope</a:t>
            </a:r>
          </a:p>
          <a:p>
            <a:pPr algn="ctr"/>
            <a:r>
              <a:rPr lang="en-US" sz="3600" dirty="0" smtClean="0"/>
              <a:t>B = y - intercept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30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pic>
        <p:nvPicPr>
          <p:cNvPr id="4098" name="Picture 2" descr="Sl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6732095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5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- Intercept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/>
              <a:t>y-intercept</a:t>
            </a:r>
            <a:r>
              <a:rPr lang="en-US" dirty="0" smtClean="0"/>
              <a:t> is where the line crosses the y-axis.</a:t>
            </a:r>
          </a:p>
          <a:p>
            <a:endParaRPr lang="en-US" dirty="0"/>
          </a:p>
        </p:txBody>
      </p:sp>
      <p:pic>
        <p:nvPicPr>
          <p:cNvPr id="2051" name="Picture 3" descr="y-interce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00400"/>
            <a:ext cx="4495800" cy="323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63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3400" y="175260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Identify the slope - m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Identify the y-intercept - b</a:t>
            </a:r>
          </a:p>
          <a:p>
            <a:pPr marL="514350" indent="-514350">
              <a:buAutoNum type="arabicPeriod"/>
            </a:pPr>
            <a:r>
              <a:rPr lang="en-US" dirty="0" smtClean="0"/>
              <a:t>Plot the y-intercept (0, b)</a:t>
            </a:r>
          </a:p>
          <a:p>
            <a:pPr marL="514350" indent="-514350">
              <a:buAutoNum type="arabicPeriod"/>
            </a:pPr>
            <a:r>
              <a:rPr lang="en-US" dirty="0" smtClean="0"/>
              <a:t>Turn the slope into a fraction. </a:t>
            </a:r>
          </a:p>
          <a:p>
            <a:pPr marL="514350" indent="-514350">
              <a:buAutoNum type="arabicPeriod"/>
            </a:pPr>
            <a:r>
              <a:rPr lang="en-US" dirty="0" smtClean="0"/>
              <a:t>Follow the slope directions rise/run</a:t>
            </a:r>
          </a:p>
          <a:p>
            <a:pPr marL="514350" indent="-514350">
              <a:buAutoNum type="arabicPeriod"/>
            </a:pPr>
            <a:r>
              <a:rPr lang="en-US" dirty="0" smtClean="0"/>
              <a:t>REPEAT at least 2 times for 3 points. Connect the points for a straight line.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GRAPH with </a:t>
            </a:r>
            <a:br>
              <a:rPr lang="en-US" dirty="0" smtClean="0"/>
            </a:br>
            <a:r>
              <a:rPr lang="en-US" dirty="0" smtClean="0"/>
              <a:t>slope intercept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" y="685800"/>
            <a:ext cx="8229600" cy="1143000"/>
          </a:xfrm>
        </p:spPr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1026" name="Picture 2" descr="http://www.mathnstuff.com/math/spoken/here/1words/s/s2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28800"/>
            <a:ext cx="5629275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1600200"/>
            <a:ext cx="6858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6146" name="Picture 2" descr="http://www.algebra-class.com/image-files/slope-intercept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715001" cy="9357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7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algebra-class.com/image-files/slope-intercept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5167745"/>
            <a:ext cx="6561636" cy="1074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8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145</Words>
  <Application>Microsoft Office PowerPoint</Application>
  <PresentationFormat>On-screen Show (4:3)</PresentationFormat>
  <Paragraphs>25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SLOPE INTERCEPT FORM</vt:lpstr>
      <vt:lpstr>Linear Equation</vt:lpstr>
      <vt:lpstr>Slope Intercept Form</vt:lpstr>
      <vt:lpstr>Slope</vt:lpstr>
      <vt:lpstr>Y - Intercept</vt:lpstr>
      <vt:lpstr>HOW TO GRAPH with  slope intercept form</vt:lpstr>
      <vt:lpstr>Example 1</vt:lpstr>
      <vt:lpstr>Example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Properties with  Rational Numbers  Chapter 6.3</dc:title>
  <dc:creator>Alicia McKay</dc:creator>
  <cp:lastModifiedBy>Alicia McKay</cp:lastModifiedBy>
  <cp:revision>11</cp:revision>
  <cp:lastPrinted>2013-03-04T18:37:49Z</cp:lastPrinted>
  <dcterms:created xsi:type="dcterms:W3CDTF">2013-03-04T02:22:49Z</dcterms:created>
  <dcterms:modified xsi:type="dcterms:W3CDTF">2013-03-04T20:34:11Z</dcterms:modified>
</cp:coreProperties>
</file>