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0" r:id="rId6"/>
    <p:sldId id="25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5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9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9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3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72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40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45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3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0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1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F3BF-D51F-4CBB-B791-1321CBB8F9A8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504E-C895-4111-AE9F-DDBD92ED7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5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m/url?sa=i&amp;source=images&amp;cd=&amp;cad=rja&amp;docid=sZsIvsQS8qiOnM&amp;tbnid=7V6GVIG6bNGHYM:&amp;ved=0CAgQjRwwAA&amp;url=http://mathwizz.com/decimals/help/help4.htm&amp;ei=TNFHUbnyOYjviQLhq4HQCw&amp;psig=AFQjCNFelIy3-jdzyuogFYcEk20BUyk18A&amp;ust=1363747532974173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8B1iBTTP-XMfM&amp;tbnid=AIHZTZCMmHvQOM:&amp;ved=0CAgQjRwwAA&amp;url=http://www.coolmath.com/prealgebra/02-decimals/08-decimals-multiplying-01.htm&amp;ei=QNFHUefWIqLliALOnYDgDQ&amp;psig=AFQjCNEZgjbEP7vLCbdZjC1IXNZ-Gcclog&amp;ust=1363747520622499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om/url?sa=i&amp;rct=j&amp;q=mutliplying+decinals&amp;source=images&amp;cd=&amp;cad=rja&amp;docid=9QL6SL81DcC8vM&amp;tbnid=yh84YJXbNHhS3M:&amp;ved=0CAUQjRw&amp;url=http://www.k12handhelds.com/data/monroe-boces/msmath_decimals/cover.html&amp;ei=K9NHUan7BMa2igKO-YCYDA&amp;bvm=bv.44011176,d.cGE&amp;psig=AFQjCNHHyUyX9wOGCX41uGnk1NV8JyNWgA&amp;ust=1363747511613945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com/url?sa=i&amp;source=images&amp;cd=&amp;cad=rja&amp;docid=U5oNYb9vuMJYVM&amp;tbnid=btt5oO4zZcadjM:&amp;ved=0CAgQjRwwADgU&amp;url=http://www.coolmath.com/prealgebra/02-decimals/10-decimals-dividing-by-decimal-01.htm&amp;ei=YNFHUaXIAeeviALD_IGIAw&amp;psig=AFQjCNFK7KnH3peBqRUinuJTG938knK_gg&amp;ust=136374755206663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&amp; Dividing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	</a:t>
            </a:r>
          </a:p>
          <a:p>
            <a:r>
              <a:rPr lang="en-US" dirty="0" smtClean="0"/>
              <a:t>March </a:t>
            </a:r>
            <a:r>
              <a:rPr lang="en-US" dirty="0" smtClean="0"/>
              <a:t>19,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-4.mathwizz.com/decimals/help/help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927"/>
            <a:ext cx="6054725" cy="605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6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oolmath.com/prealgebra/02-decimals/images/decimals08-0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861242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7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12handhelds.com/data/monroe-boces/msmath_decimals/img/img_03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6781800" cy="41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7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5559"/>
            <a:ext cx="9144000" cy="508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1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olmath.com/prealgebra/02-decimals/images/decimals10-0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6858000" cy="465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42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have 9 ÷ 1.25 ?</a:t>
            </a:r>
          </a:p>
          <a:p>
            <a:endParaRPr lang="en-US" dirty="0"/>
          </a:p>
          <a:p>
            <a:r>
              <a:rPr lang="en-US" dirty="0" smtClean="0"/>
              <a:t>You MUST make the divisor (the number outside of the house) a whole number.</a:t>
            </a:r>
          </a:p>
          <a:p>
            <a:endParaRPr lang="en-US" dirty="0"/>
          </a:p>
          <a:p>
            <a:r>
              <a:rPr lang="en-US" dirty="0" smtClean="0"/>
              <a:t>Multiply the divisor by 100 or move decimal TWO spaces. </a:t>
            </a:r>
          </a:p>
        </p:txBody>
      </p:sp>
    </p:spTree>
    <p:extLst>
      <p:ext uri="{BB962C8B-B14F-4D97-AF65-F5344CB8AC3E}">
        <p14:creationId xmlns:p14="http://schemas.microsoft.com/office/powerpoint/2010/main" val="119834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this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9 ÷ </a:t>
            </a:r>
            <a:r>
              <a:rPr lang="en-US" dirty="0" smtClean="0"/>
              <a:t>1.25</a:t>
            </a:r>
          </a:p>
          <a:p>
            <a:endParaRPr lang="en-US" dirty="0"/>
          </a:p>
          <a:p>
            <a:r>
              <a:rPr lang="en-US" dirty="0" smtClean="0"/>
              <a:t>Make 1.25 a whole number</a:t>
            </a:r>
          </a:p>
          <a:p>
            <a:pPr lvl="1"/>
            <a:r>
              <a:rPr lang="en-US" dirty="0" smtClean="0"/>
              <a:t>1.25 X 100 = 125</a:t>
            </a:r>
          </a:p>
          <a:p>
            <a:pPr lvl="1"/>
            <a:endParaRPr lang="en-US" dirty="0"/>
          </a:p>
          <a:p>
            <a:r>
              <a:rPr lang="en-US" dirty="0" smtClean="0"/>
              <a:t>Multiply BOTH numbers by 100</a:t>
            </a:r>
          </a:p>
          <a:p>
            <a:r>
              <a:rPr lang="en-US" dirty="0" smtClean="0"/>
              <a:t>NOW it’s 900 ÷ 125</a:t>
            </a:r>
          </a:p>
          <a:p>
            <a:r>
              <a:rPr lang="en-US" dirty="0" smtClean="0"/>
              <a:t>What’s the answer?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75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Multiplying &amp; Dividing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Dividing Decimals</vt:lpstr>
      <vt:lpstr>Try this 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&amp; Dividing Decimals</dc:title>
  <dc:creator>Alicia McKay</dc:creator>
  <cp:lastModifiedBy>Alicia McKay</cp:lastModifiedBy>
  <cp:revision>6</cp:revision>
  <dcterms:created xsi:type="dcterms:W3CDTF">2013-03-19T02:45:34Z</dcterms:created>
  <dcterms:modified xsi:type="dcterms:W3CDTF">2013-03-19T20:46:38Z</dcterms:modified>
</cp:coreProperties>
</file>