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62" r:id="rId3"/>
    <p:sldId id="263" r:id="rId4"/>
    <p:sldId id="264" r:id="rId5"/>
    <p:sldId id="258" r:id="rId6"/>
    <p:sldId id="260" r:id="rId7"/>
    <p:sldId id="266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596697-6390-4A41-AA8D-1EF33D18780A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5BE0A8-AA3F-4EEB-80E1-205D3FBDE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2030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D36A76-F06C-4CED-AA9C-455B6A3477C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437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89444-E353-4837-8DFD-C46794BD27E5}" type="datetimeFigureOut">
              <a:rPr lang="en-US" smtClean="0"/>
              <a:t>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B6C45-0B61-4D1C-B68D-8C5EA8D9C4A7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89444-E353-4837-8DFD-C46794BD27E5}" type="datetimeFigureOut">
              <a:rPr lang="en-US" smtClean="0"/>
              <a:t>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B6C45-0B61-4D1C-B68D-8C5EA8D9C4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89444-E353-4837-8DFD-C46794BD27E5}" type="datetimeFigureOut">
              <a:rPr lang="en-US" smtClean="0"/>
              <a:t>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B6C45-0B61-4D1C-B68D-8C5EA8D9C4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89444-E353-4837-8DFD-C46794BD27E5}" type="datetimeFigureOut">
              <a:rPr lang="en-US" smtClean="0"/>
              <a:t>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B6C45-0B61-4D1C-B68D-8C5EA8D9C4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89444-E353-4837-8DFD-C46794BD27E5}" type="datetimeFigureOut">
              <a:rPr lang="en-US" smtClean="0"/>
              <a:t>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B6C45-0B61-4D1C-B68D-8C5EA8D9C4A7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89444-E353-4837-8DFD-C46794BD27E5}" type="datetimeFigureOut">
              <a:rPr lang="en-US" smtClean="0"/>
              <a:t>2/11/2013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B6C45-0B61-4D1C-B68D-8C5EA8D9C4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89444-E353-4837-8DFD-C46794BD27E5}" type="datetimeFigureOut">
              <a:rPr lang="en-US" smtClean="0"/>
              <a:t>2/11/2013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B6C45-0B61-4D1C-B68D-8C5EA8D9C4A7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89444-E353-4837-8DFD-C46794BD27E5}" type="datetimeFigureOut">
              <a:rPr lang="en-US" smtClean="0"/>
              <a:t>2/11/2013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B6C45-0B61-4D1C-B68D-8C5EA8D9C4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89444-E353-4837-8DFD-C46794BD27E5}" type="datetimeFigureOut">
              <a:rPr lang="en-US" smtClean="0"/>
              <a:t>2/11/2013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B6C45-0B61-4D1C-B68D-8C5EA8D9C4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89444-E353-4837-8DFD-C46794BD27E5}" type="datetimeFigureOut">
              <a:rPr lang="en-US" smtClean="0"/>
              <a:t>2/11/2013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B6C45-0B61-4D1C-B68D-8C5EA8D9C4A7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89444-E353-4837-8DFD-C46794BD27E5}" type="datetimeFigureOut">
              <a:rPr lang="en-US" smtClean="0"/>
              <a:t>2/11/2013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B6C45-0B61-4D1C-B68D-8C5EA8D9C4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54889444-E353-4837-8DFD-C46794BD27E5}" type="datetimeFigureOut">
              <a:rPr lang="en-US" smtClean="0"/>
              <a:t>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AFEB6C45-0B61-4D1C-B68D-8C5EA8D9C4A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GRAPHING PROPORTIONAL RELATIONSHIPS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Mrs. McKay</a:t>
            </a:r>
          </a:p>
          <a:p>
            <a:r>
              <a:rPr lang="en-US" dirty="0" smtClean="0"/>
              <a:t>February 12,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4237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INDEPENDENT v. DEPENDENT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Independent Variable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It is a variable that stands alone and isn't changed by the other variables you are trying to </a:t>
            </a:r>
            <a:r>
              <a:rPr lang="en-US" dirty="0" smtClean="0"/>
              <a:t>measure.</a:t>
            </a:r>
          </a:p>
          <a:p>
            <a:r>
              <a:rPr lang="en-US" dirty="0" smtClean="0"/>
              <a:t>Variables that are </a:t>
            </a:r>
            <a:r>
              <a:rPr lang="en-US" dirty="0"/>
              <a:t>known at the beginning of an experiment or </a:t>
            </a:r>
            <a:r>
              <a:rPr lang="en-US" dirty="0" smtClean="0"/>
              <a:t>process.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Dependent Variable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Variables that are discovered or created as a result of the study or based on the independent variable.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6309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INDEPENENT v. DEPENDENT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Independent Variable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Someone's </a:t>
            </a:r>
            <a:r>
              <a:rPr lang="en-US" dirty="0"/>
              <a:t>age might be an independent variable</a:t>
            </a:r>
            <a:r>
              <a:rPr lang="en-US" dirty="0" smtClean="0"/>
              <a:t>. We can’t change someone’s age.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Dependent Variable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How much they weighed a particular age. How much they weigh </a:t>
            </a:r>
            <a:r>
              <a:rPr lang="en-US" b="1" dirty="0" smtClean="0"/>
              <a:t>depends</a:t>
            </a:r>
            <a:r>
              <a:rPr lang="en-US" dirty="0" smtClean="0"/>
              <a:t> on how old they are.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2843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INDEPENENT v. DEPENDENT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Independent Variable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The month is an independent variable. We know what these are when we started the study.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Dependent Variable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How much snow we got per month. We have to measure this as the months go by. How much snow we get </a:t>
            </a:r>
            <a:r>
              <a:rPr lang="en-US" b="1" dirty="0" smtClean="0"/>
              <a:t>depends</a:t>
            </a:r>
            <a:r>
              <a:rPr lang="en-US" dirty="0" smtClean="0"/>
              <a:t> on the month.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4560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RATE OF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Ratio that compares the amount of change in a dependent variable to the corresponding amount of change in an independent variable. </a:t>
            </a:r>
          </a:p>
          <a:p>
            <a:endParaRPr lang="en-US" sz="3000" dirty="0"/>
          </a:p>
          <a:p>
            <a:r>
              <a:rPr lang="en-US" sz="3000" dirty="0" smtClean="0">
                <a:solidFill>
                  <a:srgbClr val="FF0000"/>
                </a:solidFill>
              </a:rPr>
              <a:t>Unit Rate </a:t>
            </a:r>
            <a:r>
              <a:rPr lang="en-US" sz="3000" dirty="0" smtClean="0"/>
              <a:t>– </a:t>
            </a:r>
            <a:r>
              <a:rPr lang="en-US" sz="3000" b="1" dirty="0" smtClean="0"/>
              <a:t>REFRESHER</a:t>
            </a:r>
            <a:r>
              <a:rPr lang="en-US" sz="3000" dirty="0" smtClean="0"/>
              <a:t> – a rate that has a denominator of 1 when written as a fraction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251191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– Activity 2-  pg. 205 (1-4)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8999111"/>
              </p:ext>
            </p:extLst>
          </p:nvPr>
        </p:nvGraphicFramePr>
        <p:xfrm>
          <a:off x="457200" y="1600200"/>
          <a:ext cx="8229599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979714"/>
                <a:gridCol w="1175657"/>
                <a:gridCol w="1175657"/>
                <a:gridCol w="1175657"/>
                <a:gridCol w="1175657"/>
                <a:gridCol w="117565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TIME (x)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DISTANCE (y)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447800" y="3124200"/>
            <a:ext cx="6172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Graph a proportional relationship by:</a:t>
            </a:r>
          </a:p>
          <a:p>
            <a:pPr marL="342900" indent="-342900">
              <a:buAutoNum type="arabicPeriod"/>
            </a:pPr>
            <a:r>
              <a:rPr lang="en-US" dirty="0" smtClean="0"/>
              <a:t>Fill in the table based on the unit rate</a:t>
            </a:r>
          </a:p>
          <a:p>
            <a:pPr marL="342900" indent="-342900">
              <a:buAutoNum type="arabicPeriod"/>
            </a:pPr>
            <a:r>
              <a:rPr lang="en-US" dirty="0" smtClean="0"/>
              <a:t>Pull coordinates from the table (</a:t>
            </a:r>
            <a:r>
              <a:rPr lang="en-US" dirty="0" err="1" smtClean="0"/>
              <a:t>x,y</a:t>
            </a:r>
            <a:r>
              <a:rPr lang="en-US" dirty="0" smtClean="0"/>
              <a:t>) </a:t>
            </a:r>
            <a:r>
              <a:rPr lang="en-US" dirty="0" smtClean="0">
                <a:sym typeface="Wingdings" pitchFamily="2" charset="2"/>
              </a:rPr>
              <a:t> (time, distance)</a:t>
            </a:r>
            <a:endParaRPr lang="en-US" dirty="0" smtClean="0"/>
          </a:p>
          <a:p>
            <a:pPr marL="342900" indent="-342900">
              <a:buAutoNum type="arabicPeriod"/>
            </a:pPr>
            <a:endParaRPr lang="en-US" dirty="0" smtClean="0"/>
          </a:p>
          <a:p>
            <a:pPr marL="342900" indent="-34290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4183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cnx.org/content/m21993/latest/C6_S6-2_P248_004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304800"/>
            <a:ext cx="6248400" cy="6188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2661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1067</TotalTime>
  <Words>262</Words>
  <Application>Microsoft Office PowerPoint</Application>
  <PresentationFormat>On-screen Show (4:3)</PresentationFormat>
  <Paragraphs>35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Clarity</vt:lpstr>
      <vt:lpstr>GRAPHING PROPORTIONAL RELATIONSHIPS</vt:lpstr>
      <vt:lpstr>INDEPENDENT v. DEPENDENT</vt:lpstr>
      <vt:lpstr>INDEPENENT v. DEPENDENT</vt:lpstr>
      <vt:lpstr>INDEPENENT v. DEPENDENT</vt:lpstr>
      <vt:lpstr>RATE OF CHANGE</vt:lpstr>
      <vt:lpstr>LAB – Activity 2-  pg. 205 (1-4)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Alicia McKay</dc:creator>
  <cp:lastModifiedBy>Alicia McKay</cp:lastModifiedBy>
  <cp:revision>13</cp:revision>
  <dcterms:created xsi:type="dcterms:W3CDTF">2013-02-12T02:56:40Z</dcterms:created>
  <dcterms:modified xsi:type="dcterms:W3CDTF">2013-02-12T20:44:29Z</dcterms:modified>
</cp:coreProperties>
</file>