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8" r:id="rId4"/>
    <p:sldId id="257" r:id="rId5"/>
    <p:sldId id="266" r:id="rId6"/>
    <p:sldId id="259" r:id="rId7"/>
    <p:sldId id="263" r:id="rId8"/>
    <p:sldId id="262" r:id="rId9"/>
    <p:sldId id="264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33" autoAdjust="0"/>
  </p:normalViewPr>
  <p:slideViewPr>
    <p:cSldViewPr>
      <p:cViewPr varScale="1">
        <p:scale>
          <a:sx n="54" d="100"/>
          <a:sy n="5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C19D0-75BE-40EE-A1C0-23319DFFF827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6A76-F06C-4CED-AA9C-455B6A347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6A76-F06C-4CED-AA9C-455B6A3477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lines are going  upward</a:t>
            </a:r>
            <a:r>
              <a:rPr lang="en-US" baseline="0" dirty="0" smtClean="0"/>
              <a:t> the graph is increasing – blue</a:t>
            </a:r>
          </a:p>
          <a:p>
            <a:r>
              <a:rPr lang="en-US" baseline="0" dirty="0" smtClean="0"/>
              <a:t>When lines are going downward the graph is decreasing – red</a:t>
            </a:r>
          </a:p>
          <a:p>
            <a:r>
              <a:rPr lang="en-US" baseline="0" dirty="0" smtClean="0"/>
              <a:t>When lines are flat, the graph is constant – last green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6A76-F06C-4CED-AA9C-455B6A3477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this graph is going up at a constant rate, the graph is increasing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6A76-F06C-4CED-AA9C-455B6A3477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5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Sharp increase,</a:t>
            </a:r>
            <a:r>
              <a:rPr lang="en-US" baseline="0" dirty="0" smtClean="0"/>
              <a:t> sharp decrease, down slow, up, down, up slow, up fast, down, constant, up fast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6A76-F06C-4CED-AA9C-455B6A3477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5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6A76-F06C-4CED-AA9C-455B6A3477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1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1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3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2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3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0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1B58-6AA5-4759-BA22-EDD62F75123F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0DBB-DCB5-4ED5-986A-8449DCDC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5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5.2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February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6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bc.co.uk/schools/gcsebitesize/science/images/add_ocr_velocitytim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6507884" cy="594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2438400"/>
            <a:ext cx="121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Distance in miles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Turn to page 199</a:t>
            </a:r>
          </a:p>
          <a:p>
            <a:r>
              <a:rPr lang="en-US" sz="4000" dirty="0" smtClean="0"/>
              <a:t>Follow all directions!</a:t>
            </a:r>
          </a:p>
          <a:p>
            <a:r>
              <a:rPr lang="en-US" sz="4000" dirty="0" smtClean="0"/>
              <a:t>HINT: Draw your graph FIRST, then answer the questions. </a:t>
            </a:r>
            <a:endParaRPr lang="en-US" sz="4000" dirty="0" smtClean="0"/>
          </a:p>
          <a:p>
            <a:r>
              <a:rPr lang="en-US" sz="4000" b="1" dirty="0" smtClean="0"/>
              <a:t>IF YOU FINISH EARLY</a:t>
            </a:r>
            <a:r>
              <a:rPr lang="en-US" sz="4000" dirty="0" smtClean="0">
                <a:sym typeface="Wingdings" pitchFamily="2" charset="2"/>
              </a:rPr>
              <a:t> </a:t>
            </a:r>
          </a:p>
          <a:p>
            <a:pPr lvl="1"/>
            <a:r>
              <a:rPr lang="en-US" sz="3600" dirty="0" smtClean="0"/>
              <a:t>Turn to page 200</a:t>
            </a:r>
          </a:p>
          <a:p>
            <a:r>
              <a:rPr lang="en-US" sz="4000" dirty="0" smtClean="0"/>
              <a:t>Do problems 1-7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636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400" dirty="0" smtClean="0"/>
              <a:t>(X , Y)</a:t>
            </a:r>
          </a:p>
          <a:p>
            <a:r>
              <a:rPr lang="en-US" dirty="0" smtClean="0"/>
              <a:t>THE X IS FIRST </a:t>
            </a:r>
          </a:p>
          <a:p>
            <a:pPr lvl="1"/>
            <a:r>
              <a:rPr lang="en-US" dirty="0" smtClean="0"/>
              <a:t>LEFT (NEGATIVE) TO RIGHT (POSITIVE)</a:t>
            </a:r>
          </a:p>
          <a:p>
            <a:r>
              <a:rPr lang="en-US" dirty="0" smtClean="0"/>
              <a:t>THE Y IS SECOND</a:t>
            </a:r>
          </a:p>
          <a:p>
            <a:pPr lvl="1"/>
            <a:r>
              <a:rPr lang="en-US" dirty="0" smtClean="0"/>
              <a:t>UP (POSITIVE) AND DOWN (NEGATIVE)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 – How do we write 5 steps up from origin and 2 steps to left of origin?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bquest.hawaii.edu/kahihi/mathdictionary/images/coordinatepla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3855"/>
            <a:ext cx="8572500" cy="682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6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nx.org/content/m21993/latest/C6_S6-2_P248_0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248400" cy="618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GRAPHS – the x and y coordinates are increasing</a:t>
            </a:r>
          </a:p>
          <a:p>
            <a:r>
              <a:rPr lang="en-US" dirty="0" smtClean="0"/>
              <a:t>DECREASING GRAPHS – the x and y coordinates are decreasing</a:t>
            </a:r>
          </a:p>
          <a:p>
            <a:r>
              <a:rPr lang="en-US" dirty="0" smtClean="0"/>
              <a:t>CONSTANT GRAPHS – ONLY one coordinate is increasing or decreasing, ONE coordinate does not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1.mm.bing.net/th?id=H.4803204525524500&amp;pid=1.7&amp;w=227&amp;h=150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1" y="838200"/>
            <a:ext cx="7174484" cy="474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1371600"/>
            <a:ext cx="1447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decreasing</a:t>
            </a:r>
            <a:r>
              <a:rPr lang="en-US" dirty="0" err="1" smtClean="0"/>
              <a:t>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4495800"/>
            <a:ext cx="1447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constant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590800"/>
            <a:ext cx="1447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increasing</a:t>
            </a:r>
            <a:r>
              <a:rPr lang="en-US" dirty="0" err="1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et.ac.il/math/function/english/line/operations/images/addi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5562600" cy="574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5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mckay\AppData\Local\Microsoft\Windows\Temporary Internet Files\Content.IE5\D6X114PZ\grap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223962"/>
            <a:ext cx="5715000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_h30udahplVk/TOJVkPf6ikI/AAAAAAAAAAo/JYRk_afnQGo/s1600/lin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626390" cy="593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219</Words>
  <Application>Microsoft Office PowerPoint</Application>
  <PresentationFormat>On-screen Show (4:3)</PresentationFormat>
  <Paragraphs>36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Graphing 5.2</vt:lpstr>
      <vt:lpstr>REMEMBER!!!</vt:lpstr>
      <vt:lpstr>PowerPoint Presentation</vt:lpstr>
      <vt:lpstr>PowerPoint Presentation</vt:lpstr>
      <vt:lpstr>INTERPRETING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5.2</dc:title>
  <dc:creator>Alicia McKay</dc:creator>
  <cp:lastModifiedBy>Alicia McKay</cp:lastModifiedBy>
  <cp:revision>10</cp:revision>
  <dcterms:created xsi:type="dcterms:W3CDTF">2013-02-11T09:19:51Z</dcterms:created>
  <dcterms:modified xsi:type="dcterms:W3CDTF">2013-02-11T15:21:15Z</dcterms:modified>
</cp:coreProperties>
</file>