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1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2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2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6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9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9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4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4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5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05EDA-445E-4CBE-941A-D5027672705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1487-0535-4F35-AA44-1D2E0D8C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wYECxXZNfGPIaM&amp;tbnid=wWA8G5TlF_R_aM:&amp;ved=0CAUQjRw&amp;url=http://commons.wikimedia.org/wiki/File:Vertical_Subtraction_Method_A_Step_4.JPG&amp;ei=dMpGUaHwEI3siwLl4oHQDQ&amp;bvm=bv.43287494,d.cGE&amp;psig=AFQjCNHMyTd56wpS_QBGxK0DLMzmNUGn4g&amp;ust=136368016320172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and Subtracting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March 18,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09" y="2667000"/>
            <a:ext cx="8153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144780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66.8   +    4 = ?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85876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4/45/Vertical_Subtraction_Method_A_Step_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914400"/>
            <a:ext cx="2581275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2800" y="3726872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26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231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3.1</a:t>
            </a:r>
          </a:p>
          <a:p>
            <a:r>
              <a:rPr lang="en-US" dirty="0" smtClean="0"/>
              <a:t>http://my.hrw.com/math06_07/nsmedia/interactivities/mia011/mia011.html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Adding and Subtracting Decimals</vt:lpstr>
      <vt:lpstr>Example 1</vt:lpstr>
      <vt:lpstr>PowerPoint Presentation</vt:lpstr>
      <vt:lpstr>Interactivities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Alicia McKay</dc:creator>
  <cp:lastModifiedBy>Alicia McKay</cp:lastModifiedBy>
  <cp:revision>8</cp:revision>
  <dcterms:created xsi:type="dcterms:W3CDTF">2013-03-18T07:23:08Z</dcterms:created>
  <dcterms:modified xsi:type="dcterms:W3CDTF">2013-03-18T19:41:18Z</dcterms:modified>
</cp:coreProperties>
</file>