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60" r:id="rId4"/>
    <p:sldId id="259" r:id="rId5"/>
    <p:sldId id="257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751AE4-51A8-4488-A41A-09399BA9AB15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540CEE-7B1E-4AE2-AC67-B61C72434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48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8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96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D1C54-39C7-4D5C-BAF9-A8B132D8E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74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F2684-B2F1-4FC1-A126-6D4C36CA5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8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9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3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4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5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3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6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EE0AE-6548-43B6-AFB4-D3E6BA01F062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49250-4B8C-4364-B568-1A225132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9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10.4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May 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4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Parallel lines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Lines in the same plane that do not intersect are called parallel lines. 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Parallel </a:t>
            </a:r>
            <a:r>
              <a:rPr lang="en-US" sz="2800" dirty="0" smtClean="0"/>
              <a:t>lines have the </a:t>
            </a:r>
            <a:r>
              <a:rPr lang="en-US" sz="2800" b="1" dirty="0" smtClean="0"/>
              <a:t>same slope</a:t>
            </a:r>
            <a:r>
              <a:rPr lang="en-US" sz="2800" dirty="0" smtClean="0"/>
              <a:t>.</a:t>
            </a:r>
          </a:p>
        </p:txBody>
      </p:sp>
      <p:pic>
        <p:nvPicPr>
          <p:cNvPr id="4100" name="Picture 4" descr="Diagram of two parallel lines with equal slop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3450" y="2003425"/>
            <a:ext cx="3790950" cy="3779838"/>
          </a:xfrm>
          <a:noFill/>
        </p:spPr>
      </p:pic>
    </p:spTree>
    <p:extLst>
      <p:ext uri="{BB962C8B-B14F-4D97-AF65-F5344CB8AC3E}">
        <p14:creationId xmlns:p14="http://schemas.microsoft.com/office/powerpoint/2010/main" val="56469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of Parallel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</a:t>
            </a:r>
            <a:r>
              <a:rPr lang="en-US" b="1" dirty="0" smtClean="0"/>
              <a:t>2</a:t>
            </a:r>
            <a:r>
              <a:rPr lang="en-US" dirty="0" smtClean="0"/>
              <a:t>x + 3</a:t>
            </a:r>
          </a:p>
          <a:p>
            <a:r>
              <a:rPr lang="en-US" dirty="0" smtClean="0"/>
              <a:t>Y = </a:t>
            </a:r>
            <a:r>
              <a:rPr lang="en-US" b="1" dirty="0" smtClean="0"/>
              <a:t>2</a:t>
            </a:r>
            <a:r>
              <a:rPr lang="en-US" dirty="0" smtClean="0"/>
              <a:t>x – 5</a:t>
            </a:r>
          </a:p>
          <a:p>
            <a:endParaRPr lang="en-US" dirty="0"/>
          </a:p>
          <a:p>
            <a:r>
              <a:rPr lang="en-US" dirty="0" smtClean="0"/>
              <a:t>Y = </a:t>
            </a:r>
            <a:r>
              <a:rPr lang="en-US" b="1" dirty="0" smtClean="0"/>
              <a:t>2/3</a:t>
            </a:r>
            <a:r>
              <a:rPr lang="en-US" dirty="0" smtClean="0"/>
              <a:t> x – 6</a:t>
            </a:r>
          </a:p>
          <a:p>
            <a:r>
              <a:rPr lang="en-US" dirty="0" smtClean="0"/>
              <a:t>Y = </a:t>
            </a:r>
            <a:r>
              <a:rPr lang="en-US" b="1" dirty="0" smtClean="0"/>
              <a:t>2/3</a:t>
            </a:r>
            <a:r>
              <a:rPr lang="en-US" dirty="0" smtClean="0"/>
              <a:t> x + 23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9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Perpendicular Lines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Lines that intersect at right angles are called perpendicular lines. 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The </a:t>
            </a:r>
            <a:r>
              <a:rPr lang="en-US" sz="2800" dirty="0" smtClean="0"/>
              <a:t>slopes of </a:t>
            </a:r>
            <a:r>
              <a:rPr lang="en-US" sz="2800" dirty="0" smtClean="0"/>
              <a:t>perpendicular lines </a:t>
            </a:r>
            <a:r>
              <a:rPr lang="en-US" sz="2800" dirty="0" smtClean="0"/>
              <a:t>are </a:t>
            </a:r>
            <a:r>
              <a:rPr lang="en-US" sz="2800" b="1" u="sng" dirty="0" smtClean="0"/>
              <a:t>opposite reciprocals</a:t>
            </a:r>
            <a:r>
              <a:rPr lang="en-US" sz="2800" dirty="0" smtClean="0"/>
              <a:t>.</a:t>
            </a:r>
          </a:p>
        </p:txBody>
      </p:sp>
      <p:pic>
        <p:nvPicPr>
          <p:cNvPr id="8196" name="Picture 4" descr="perpendicular-lines-picture-CCCCFF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133600"/>
            <a:ext cx="4092575" cy="3414713"/>
          </a:xfrm>
          <a:noFill/>
        </p:spPr>
      </p:pic>
      <p:sp>
        <p:nvSpPr>
          <p:cNvPr id="2" name="Content Placeholder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4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 Reciprocal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b="1" dirty="0" smtClean="0"/>
                  <a:t>If slope is m = 4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OPPOSITE – change the sign of the slope</a:t>
                </a:r>
              </a:p>
              <a:p>
                <a:pPr marL="0" indent="0">
                  <a:buNone/>
                </a:pPr>
                <a:r>
                  <a:rPr lang="en-US" sz="4500" dirty="0" smtClean="0"/>
                  <a:t>-4</a:t>
                </a:r>
                <a:endParaRPr lang="en-US" sz="4500" dirty="0"/>
              </a:p>
              <a:p>
                <a:pPr marL="0" indent="0">
                  <a:buNone/>
                </a:pPr>
                <a:r>
                  <a:rPr lang="en-US" dirty="0" smtClean="0"/>
                  <a:t>2. RECIPROCAL – flip the slope</a:t>
                </a:r>
              </a:p>
              <a:p>
                <a:pPr marL="0" indent="0">
                  <a:buNone/>
                </a:pPr>
                <a:r>
                  <a:rPr lang="en-US" sz="5000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50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50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5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481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980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of Perpendicular Lines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x + 3</a:t>
                </a:r>
              </a:p>
              <a:p>
                <a:r>
                  <a:rPr lang="en-US" dirty="0" smtClean="0"/>
                  <a:t>Y = - 2</a:t>
                </a:r>
                <a:r>
                  <a:rPr lang="en-US" dirty="0" smtClean="0"/>
                  <a:t>x</a:t>
                </a:r>
                <a:r>
                  <a:rPr lang="en-US" dirty="0" smtClean="0"/>
                  <a:t> – 5</a:t>
                </a:r>
              </a:p>
              <a:p>
                <a:endParaRPr lang="en-US" dirty="0"/>
              </a:p>
              <a:p>
                <a:r>
                  <a:rPr lang="en-US" dirty="0" smtClean="0"/>
                  <a:t>Y = -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x</a:t>
                </a:r>
                <a:r>
                  <a:rPr lang="en-US" dirty="0" smtClean="0"/>
                  <a:t> – 6</a:t>
                </a:r>
              </a:p>
              <a:p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x</a:t>
                </a:r>
                <a:r>
                  <a:rPr lang="en-US" dirty="0" smtClean="0"/>
                  <a:t> + 23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13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Equations through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REMEMBER Y = M X + B</a:t>
            </a:r>
          </a:p>
          <a:p>
            <a:pPr marL="514350" indent="-514350">
              <a:buAutoNum type="arabicPeriod"/>
            </a:pPr>
            <a:r>
              <a:rPr lang="en-US" dirty="0" smtClean="0"/>
              <a:t>PLUG IN EVERYTHING YOU KNOW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IF GIVEN POINT (</a:t>
            </a:r>
            <a:r>
              <a:rPr lang="en-US" b="1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) AND M = </a:t>
            </a:r>
            <a:r>
              <a:rPr lang="en-US" b="1" dirty="0" smtClean="0">
                <a:solidFill>
                  <a:srgbClr val="00B050"/>
                </a:solidFill>
              </a:rPr>
              <a:t>4</a:t>
            </a:r>
            <a:r>
              <a:rPr lang="en-US" b="1" dirty="0" smtClean="0"/>
              <a:t> THEN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 =</a:t>
            </a:r>
            <a:r>
              <a:rPr lang="en-US" b="1" dirty="0" smtClean="0">
                <a:solidFill>
                  <a:srgbClr val="00B050"/>
                </a:solidFill>
              </a:rPr>
              <a:t> 4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/>
              <a:t>) + B</a:t>
            </a:r>
          </a:p>
          <a:p>
            <a:pPr marL="400050" lvl="1" indent="0">
              <a:buNone/>
            </a:pPr>
            <a:r>
              <a:rPr lang="en-US" b="1" dirty="0" smtClean="0"/>
              <a:t>We don’t know B, so we must solve for B.</a:t>
            </a:r>
          </a:p>
          <a:p>
            <a:pPr marL="400050" lvl="1" indent="0">
              <a:buNone/>
            </a:pPr>
            <a:r>
              <a:rPr lang="en-US" b="1" dirty="0" smtClean="0"/>
              <a:t>3 = 8 + B  </a:t>
            </a:r>
            <a:r>
              <a:rPr lang="en-US" b="1" dirty="0" smtClean="0">
                <a:sym typeface="Wingdings" pitchFamily="2" charset="2"/>
              </a:rPr>
              <a:t> subtract 8 on both sides</a:t>
            </a:r>
          </a:p>
          <a:p>
            <a:pPr marL="400050" lvl="1" indent="0">
              <a:buNone/>
            </a:pPr>
            <a:r>
              <a:rPr lang="en-US" b="1" dirty="0" smtClean="0">
                <a:sym typeface="Wingdings" pitchFamily="2" charset="2"/>
              </a:rPr>
              <a:t>B = -5</a:t>
            </a:r>
            <a:endParaRPr lang="en-US" b="1" dirty="0" smtClean="0"/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215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10.4 Review</vt:lpstr>
      <vt:lpstr>Parallel lines</vt:lpstr>
      <vt:lpstr>Equations of Parallel Lines</vt:lpstr>
      <vt:lpstr>Perpendicular Lines</vt:lpstr>
      <vt:lpstr>Opposite Reciprocal</vt:lpstr>
      <vt:lpstr>Equations of Perpendicular Lines</vt:lpstr>
      <vt:lpstr>Finding Equations through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10.4 Review</dc:title>
  <dc:creator>Alicia McKay</dc:creator>
  <cp:lastModifiedBy>Alicia McKay</cp:lastModifiedBy>
  <cp:revision>3</cp:revision>
  <cp:lastPrinted>2013-05-01T12:09:23Z</cp:lastPrinted>
  <dcterms:created xsi:type="dcterms:W3CDTF">2013-05-01T11:51:53Z</dcterms:created>
  <dcterms:modified xsi:type="dcterms:W3CDTF">2013-05-01T12:12:21Z</dcterms:modified>
</cp:coreProperties>
</file>