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in"/>
          <inkml:channel name="Y" type="integer" max="32767" units="in"/>
          <inkml:channel name="F" type="integer" max="1023" units="in"/>
        </inkml:traceFormat>
        <inkml:channelProperties>
          <inkml:channelProperty channel="X" name="resolution" value="2109.91626" units="1/in"/>
          <inkml:channelProperty channel="Y" name="resolution" value="1336.88293" units="1/in"/>
          <inkml:channelProperty channel="F" name="resolution" value="41.73807" units="1/in"/>
        </inkml:channelProperties>
      </inkml:inkSource>
      <inkml:timestamp xml:id="ts0" timeString="2013-03-13T20:02:09.71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3272EB16-4842-4679-90F4-1FADCE387A05}" emma:medium="tactile" emma:mode="ink">
          <msink:context xmlns:msink="http://schemas.microsoft.com/ink/2010/main" type="inkDrawing" rotatedBoundingBox="4147,9007 7786,7731 8308,9220 4669,10496" semanticType="callout" shapeName="Other"/>
        </emma:interpretation>
      </emma:emma>
    </inkml:annotationXML>
    <inkml:trace contextRef="#ctx0" brushRef="#br0">25 1231 512,'0'40'0,"-39"-1"0,39-39 0,39 77 0,-39 38 0,77-76 0,-39 37 0,39 1 0,39-37 0,-1-3 0,1 0 0,38 3 0,0 0 0,0-40 0,38 37 0,39-37 0,-38-37 0,38 37 0,0-40 0,0 0 0,-39 3 0,39-40 0,-38 0 0,-41 39 0,2-39 0,0-38 0,-38 38 0,-1-78 0,-37 39 0,-78-38 0,0-37 0,0 36 0,0 2 0,-78-1 0,1 77 0,-38 0 0,-1 0 0,-76 77 0,40 0 0,-3 0 0,1 77 0,39-40 0,-39 80 0,77-42 0,38-35 0</inkml:trace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5FD75-EE18-48B7-BFFB-68C7B26A26CA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1142E-E8FF-47A8-BDA4-9394BFC68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675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5FD75-EE18-48B7-BFFB-68C7B26A26CA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1142E-E8FF-47A8-BDA4-9394BFC68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832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5FD75-EE18-48B7-BFFB-68C7B26A26CA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1142E-E8FF-47A8-BDA4-9394BFC68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386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5FD75-EE18-48B7-BFFB-68C7B26A26CA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1142E-E8FF-47A8-BDA4-9394BFC68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247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5FD75-EE18-48B7-BFFB-68C7B26A26CA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1142E-E8FF-47A8-BDA4-9394BFC68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873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5FD75-EE18-48B7-BFFB-68C7B26A26CA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1142E-E8FF-47A8-BDA4-9394BFC68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714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5FD75-EE18-48B7-BFFB-68C7B26A26CA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1142E-E8FF-47A8-BDA4-9394BFC68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162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5FD75-EE18-48B7-BFFB-68C7B26A26CA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1142E-E8FF-47A8-BDA4-9394BFC68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374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5FD75-EE18-48B7-BFFB-68C7B26A26CA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1142E-E8FF-47A8-BDA4-9394BFC68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250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5FD75-EE18-48B7-BFFB-68C7B26A26CA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1142E-E8FF-47A8-BDA4-9394BFC68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708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5FD75-EE18-48B7-BFFB-68C7B26A26CA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1142E-E8FF-47A8-BDA4-9394BFC68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179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5FD75-EE18-48B7-BFFB-68C7B26A26CA}" type="datetimeFigureOut">
              <a:rPr lang="en-US" smtClean="0"/>
              <a:t>3/13/2013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1142E-E8FF-47A8-BDA4-9394BFC68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927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url?sa=i&amp;rct=j&amp;q=elk+disease&amp;source=images&amp;cd=&amp;cad=rja&amp;docid=J0wMHJDSNRSPlM&amp;tbnid=gZFjtedD60jvLM:&amp;ved=0CAUQjRw&amp;url=http%3A%2F%2Fwww.johnes.org%2Felk%2Ffaqs.html&amp;ei=bm9AUdLOHISK2gWtpoDoBw&amp;bvm=bv.43287494,d.b2I&amp;psig=AFQjCNEH2vHrYzTgnIvinSMAdSDXsqdIxA&amp;ust=1363263713271339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Population Sampling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McKay</a:t>
            </a:r>
          </a:p>
          <a:p>
            <a:r>
              <a:rPr lang="en-US" dirty="0" smtClean="0"/>
              <a:t>March 13,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33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s1.mm.bing.net/th?id=H.4923214544765820&amp;pid=1.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752600"/>
            <a:ext cx="4775200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133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stmedia.startribune.com/images/502*334/2elk08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295400"/>
            <a:ext cx="6499472" cy="432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450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ata:image/jpeg;base64,/9j/4AAQSkZJRgABAQAAAQABAAD/2wCEAAkGBhMSERUUExQWFRUVFxUYFRgYGBoYFhgXFRgVFxgYFBcXGyYeGBwkGRcVHy8gJCcpLCwsFR4xNTAqNSYrLCkBCQoKDgwOGg8PGiwlHCQsKSksLCwsKSksLCwpLCksKSksKSwsLCwsKSwpLCwsLCwsLCwpLCwpKSksKSwpLCksLP/AABEIAMABBwMBIgACEQEDEQH/xAAbAAACAwEBAQAAAAAAAAAAAAADBAECBQYAB//EAD0QAAEDAgMFBAkCBQQDAQAAAAEAAhEDIQQxQQUSUWGBInGRoQYTMpKxwdHh8BRTFUJScvEjM2KCFkPCsv/EABkBAAMBAQEAAAAAAAAAAAAAAAABAgMEBf/EACIRAAICAgIDAQEBAQAAAAAAAAABAhEDIRIxE0FRIoFxBP/aAAwDAQACEQMRAD8A4puGZu+yM0T9MztdkWjRXYezkM/zVGmd6wyH5mtTeg2BwVOe0xsEWkBPnB0P22a/yhZtat2QRbdtbxHzTOGxIeBETwPyWLe9m6SrQ4MJQt/pU/dCJTwNA/8Aqp5H+UJUP4geaKzEFvsgHxVJKwfXRIwVH9qn7oUjA0f2me6FX1nAea82olxQ/wCF24Ch+0z3Qi1tmURH+lTy/pCEypJsPP6pg7z2F28HBmgOXldPSCr9ADs+j+0z3Qqu2ZS/aZ7oUnEd/wCdFH6jmfJFINfAtHZFLddNJmX9IVBsin+0z3VenVMGHO55ZIfruZVNaQlXwuNjUv2qfuhRU2RRDHTTpg6dkKm/zd+dUHEUw5pMusJOR8pSSQNX6AYLZlIm7G+CfOxqP7bPdCUwlRsZnwH1Te/Op8PupKSXwkbHo/ts90KTsih+2zwUGr3+H3UF3M+H3RQa+HqmyKEf7bPBIYXZ1LeMsZHctCk08bIDGCZk+CaWiXVhP4bh5/22e6qO2fQH/qYf+oRGAHUqKoEwDZHEf8AnA0f26Y7m38UtjcDREQxo6Jos4fBDx1Kwv5IYnFFhg6Ef7bPdCXxeCpbtqbR3BNMpiEHFMBGceKVDaQDDYWluiWNPQIjsNS/bZ7oU4Wj2bHyRCyPwooNUA/TUv22+6Eu3D0wT2G+AWg2mgClOqdaFSsAaNP8Abb7oUojqcaheTSExQM7J70QssRxAVXOtkc+CLN+i0Mi+HwwJDTk4X5c152ANMkG+oI1RKb7juWlh8U1wLXdox2RzWc1o0h2LYUCoCX9lrP5syeARxjAz2GA6Xuk3t3GgC9zllPLkkqfrWG4k52HHJch1XR0PrWus5gbxjMBIYjDbjyJkRM8j81mVsY85EAnPTMrb2BiGkVGvH+poM7Rpzn4pxbiEqkY7WPqk5tYPP6o1OGkNa4m4nv8AmndqbYY0iWgbrNNXEWNllbHom9R1hNu8rVbMbof/AE7kVmFOpRW4tqn9WFqSGw9CzhySv6Lmm6VeQY4FJu2iMlT6QIu3Bnir1KBFN1pslX7SDQTyMcT3WIVWbSqPO7EbwJA9oQcu63xQkKUkgezqMtg5rSZhEphcMGGXuvwCM/aX9I8UqCxj9INSrepASL8YZVTiiUFD8ApalTAddDw1cl0FVqVIKBDh3AgvqDRJuqqpqpUVY2K4UYy4BSL33zTmJcNxqTE2V9bkq4ioN0JVj79UR7uyLIfQHqeIIEKrq5QWvtZQXlNEth6VUyqVXGbKKBuh1iZTERvGbryoL6ryaEy3rnQbnPiUb1rpzOXEpYnPvRWuVEDFOoZFzlxKbo1Wh7S9+6JzN+4W4m3VIMEkJg4XehpuCQol7LidDRrUKgZviN2T3k6WzGSyMfVG+TkbWHskg2joq+rILuDbfnRJOxZcSONgVzJHU2Eq0WvhxgHK/lkkjXeysALn2c8+F0HGUi5xG/EQCTlPKEJwc0tLTcZFFGbZ0QpsdYta4g3Jynkmqzf9Mez4BYmz8QYgn/PNbBEsA71tia2KYo4D/j4IhpiMm/D4FSME45BM0tmke0Z5D5lWidHsC2zoAyM+Hek6tCGkhrO90284JWvRpGCIgefVJOwBJzVOqRKTZlNY0mXAO7t4DpJWjhqA3CQ0NAGQkSeJRBs8cUVlLdY4ToknY+CSMtjx/SPP6okCPZ81OGph2dkz+kbPtKbKoXe4cOGRQzHDzKfOyp1RP4SAJJCLCmI4UN3rA+P2XqjWk3BHX7J6jgwDIQHtG8bIsGhR1Bp0Pj9lBwjeDvEJl+7oLoZrmIhKx0CGGbnB8fsjYoDdbY/nRUJcTA1R8Zh3hgLmkdOKTaCtCgYwcVd4G7aYQTTKKWHdzQ+goVG5Az8lPY5+H3VW0pVw0DmqRNF8PRGd/wA6oNVrZv8AnmnaDJbKTdqiwaAtDefh915QV5FiaKClY3b4hGbR5jxCWj2kUXP5wWhkEpU4gkjPiE7QqEEHKDnIjrdJ4Q3CYx5Pqz9OF/kokXEJXxQJLQQTeeErKrVtypJ6rKa4knSc5KLUqTfQEAdFhVF+S0NVa83hMOIMHldZhcmWVYbGuiVDUgtASez1E/LVbeExMCPaI46cFy5rDh15ckTCvLSDoTxQrTsOSejq/wBW+bkeHyWphsHWqNDmtc4TExYd/ALHwlabOmLZHj813Wy9oGhSDWmdR8xPHkUSzI2jiYrs30aqGfWnd+KpjvR9rR2agdG9OnsifqEfGbVNTslxaDwMEHKWn5LCxFeq2m5s+sBIIc32mwZMib65JeVsrxpGv/47SAG9Uu4TA8fqp/gNC7DWAcZsRlbVYlba7mFhEEBoaS28AkkOHEi3gk6uKdDXGQ5rS0ucDBLrZf2kKechuMRxvopWBIaA6JMtMyIBkeKUfgiwwQQRnOats3bNemey47ozMRJbci67Bu3sO9rTWYC7W0kzYkxmn5WuxeO+jkXPdGsfkJeo5xOq7HE47CimaZFszlvANMj4+azHvwgHZFRxJMAgN63Fxkn5kHhkY+FmdStPD+jFR8OcQ1rvHwRG7WoUyGsYS4xECYI4nS6FiKNfEvkTSgXJMNbf2ioeV+i1hXsmr6LNBEVWwc5tETKj/wAdYA4+skAiCBYg5zORVxtChSJYPWV3tgmwieN4AzzKW2rtUlpaYFgSJAHZ4Rne3BZPJOzVY8dWaOy6NJjxu9szZxGU8OJzXUUdmNeIcAQSuA2Zj3l9xa0HP87+QXd4LawAALhJyEiSsJyfLZo4vh+Ae0fQWnUaQ2GExHKJ/Oi5P0g9EH0idwFzchGdhdd5/EjOveVD9pQYctI53E5fFN9nxtjDGSuGDkuu9JfR3suqUoi7nDvvbxXCiTm0xP8AV9l2wmpq0Yzi4aH6lfdFtEk6q03NihOfnY+99kGBwPj9loZOQd1VoGahLmm06P8AL6LyQrDgXciAXHX4BF9c8SXOLAf6rn3bnxhBq7UdYskxIv0vura0jMNhAZECU9ujV3Rt/PILO2ftB7jD3EDhkPDJa7XA/wCAptMaVnObSpeqcHC4N4IFuUhZr6kknjda3pC+Xc7W7gsjdustCnd0FYpc66o51rKu8kFkZlM0LHP6hLUwjtPL85IYQ+m5s2s4vGYEaad66T9f/pkjK0iPMR+BcvsIEunTy6rb2nigxoyBOZEeFhfquZrZ6EJfmwVOu5xBkxcz8k/hastAcM9fDUfHggYDZbngEujL84AZXW2Nl8crRGX+BCchxsw69EUzvWEZWzGhgGHd6UpUt7dkZuvyAFpXS0vR3eJElre6dezE5fFN4P0XFp3srjIX7lHOi/HZzVN5c4wCMxnBBBtpEZ9CU8yi61r5DnyjPiV0FHYDGM7LR7MwY3p66ZlPN2b2Z3Qcv5Qep8LFS5WWopezEwezoBc4e0TIjMQLkm4+yZdsvfHaAiNbWjIdfgnK1MtjdEjgNO/jMozC0RJE+ExN4Nx91FNmlpCuE2QGg/ytkmRAjr0Sm0saXD1dN26JIJzkxn0+SZ2ntJu65u/unKJsf7ed1gF26WwTJB1Ghj5X71rDHTtmU53oo3Zm4wAGAbuOrjvOuecDLqkq+BifYjIWyAytqtr10jSTaTYdLRMSl8XQaRecjwMdFUuwilRlYRjd68gW1iOEmbDRdbs7DsfnbMQDBMxeQfjouOc8NcRm0GxvJyGfO5K3NmEQCJknp3Bc2RPs6ce1R1wr7o3Rm0WnOO9I13E1O4X8oUNxBIHIfg+yNVEyCQRqACYtaeazqxpcGDwOMa7eB/7DOORXMelPo/uu9Y0dknICzQBqmNr7T9SZsG5WJ05aGFobJ2mKzXMMlpGoI/ytsbcHfoyyxjNOuz58aYlCe0aQrbQoObVeALAmL80v6k8B4j6r0keS3sIF5WpbLcR7QHVeRTGDo4Z5iBnmSjnAP4Ade5V9S45uJ74PyV/VjdDSARnkIWnjMuZf9AREmmJ/5BNFgFvWs6XPkkqeGbPsN90LSZRa2CAB3SE1AfNnPbbYd+JJjjbndZm6ur2rgwdI/wASucc2D4rNxpky3sXcV4XRQwKzWQpJoGAtHZuD9Y4aZBAZS/OS6P0fwwzjzWczoxRtmvSwYpU4EHjlM8TOdglcJhTVLAYDTvFxIDXbrSBPifJatGjvOkBu6JAccyTbsD+XW+dlrUqbQ09key4Du4E5ZyeqzijrZahhyIDWwLRwLROd+9amAwIdoI1tnPPw8EtTrHLOwkfnRbeBEDkQO8kTc6ZAK+Fk8qWgFXCDSY+JPE8SRE9yMMCbQIzz49/RN7sz8uV/zuV2jnZHjRDyMQbgTYSTAzsJj4fZE/Rk8dY5mCAng1VFScpyB+ifjRPkkzNr7JaPZEESBw580hiNlmLTJ4noPr4Loj8eaBWd3anJS8dFxyyemcozYIYwl/adF9Tlz70ricCOEuEAeP8Alb+IMlw7p7iC0fApTFURc628JuEJGpjGmWgkeEW6ys7F1RlGYMjKV0jmNj8tmsnHYEHnH4VLLRzjqIJiYOZB+P5wWps5ssDSJgmOSTxlBrHbwkEC6DhcUGO3mOkDx6hJwsIz4s6ylWG7Is6wzzI0g2SO0Nvim6Llx1yvkAQOCxX7Q7JM3Mz1Cwcbii4ieMzwUxwjyZ/hp+ke3/WU91+7vcRx7xom/RDHlsA687ea4vEtvxWjsvaQaBylayx60c0M/wC9lfSGvOJqDKHGyRqYkgI9aiajy8g9ozkVd2Et7Pkt4x0ckm22KsxZheXv05mwK8igtmvvm1jroV4OMAwddEvTcbXOqMyoYFz4rqMgoqHgU966yyzVM5nxK0KdY7uZQMPUdIuuW2jS3HFdP693E/nelcfQ9YwznoplGxnK+sKKKqpVpFpg2UArnEtDlB+S6bZBO6I+/BcnSfdfQfRfZ+80GMhPdOX1WUzrw7NvZeC3aYLsxEd+fzRsMwgEHMne4jMj5jxR6nZaxpH/AC8bT8kD1smcjIEX5CylHQ0g2Hkkk2s0DXkt2hUtpbPlaFhtrdqBpug92YPO8hbOGx1pMTlGltYWlkUONqGOv4URjpEeaz2u7ROZMWiw7vzRFNeLWtmnYnE0S+BnnZDkR4DpdLfqOaLvhOyOFBHv7v8AKWxLo74P+fzirVatvCekWS2KcLnUCB/2OQ6gKWy4RBsZJjWL9/2v4pTGUyJvZNYVx1z1+iBtOtDXdxPhf5KEzZow8TjS02EjvvEj5pTF49oab8bJF+NBM72d41hZmIaQRE85+qnthdIWxe0N4ne0WE2pcxM8OI7lo7TIIzAWTurRHLkex6ntEAEGeXwQ3Y0EzAHJJlwkiJGYKq6pwgfmSdGfMjEVZ6ZIeGaXEDioqBNbLobzxEWVIxq5DtOmRqYRXPXn0XAgQe8ZKKmGdM+SabN2hd1Z4yLj1K8i/pn5QVCFZLSCtoGbD4FX/TugGDqhU25d6uRbLjC6TCi3qXTkU4ym6Mj4FIspp2lTJagaLEOGYKmDwPgVX1V+9G9Qk2VRmbQ2d6zIdpZf8Iqf0/gXU34nxKJvnifFQ0mPicm3Zj+C+lei1YU8M17rcePZF1z1OsTbeM8/urVq59U5s2ztp0CylFNaNsf5Z0tTbVOtVAB01tzgfmqYquAAGvgQImVweHYA9rt+Rrp5rtcM0OZIMjh9+qyZ0RdmnsxpcwSJN7gXz1CboksO6dTbzWFU9IRRIYGkmRDpAaASLnWU0/0jp1T6veplwMGDDhBggHI6qSrV0aVfEGZFjmeit62RMzx6/BZbS5ri114dE/8AEiWHrdveOais8tPC+eiXIqjRbViSD5/AJpmLyPyz4LJY+M3fDx+yq/aLBZ283uuD0TsdG2MQ06ju1V43hFisShiWPyNuYjzlHNH+msfGfis3JFKI22QY5f5SO2Kg9WRy+CjEYupT9p7HeVtVx7tuVquIDXPimTkAN4gXAE5Skm30N0uwNWluwc9OY6oWMeC2QY43sl8XjSyt/N282h3sg5RGSRxtWDFwCe+3zWtHO5JC+JqC83SDgDyT1QTleMp+iVeTqAFaOaQFzIQojmmXyLac9EEsH5f4KjNoG99lo7Np7on+qyVwuH3ngHLO62BGXZHUeSY4L2xZ9Q70E5ZJlrpGXihNpwJJBjK4+qsbCxHvBCs0sHWpwfaXlDGEnITzIj4qUKxOjQ9Q2cjmNfsijCtNr66+WSVfiww3BzHejU8YYkAnNaeQjgNCg22fj9lLajQNdfis+njzJgW1JUsMuvkDn3pPKUoGk2q08fD7r1Wq1okkgd33SLQADBBysEak9pmYFsjqs3kdmigi9PFUzA3vIrzq7THatHAz4Qh0cLScfZMC/gquwTbHdMdYScxqFBXYYHUB3UIrMORmWoG/Bs0ERci8IjxO6YIHGfkoTNBLF0jTPFp04HktLZu090G8kxCrVph4Ld4W/PFZNTCObJ0GY06FAtroL6T471lUAWDWtyMXNyfOOiHszdY8EzoZsczeUkae+Rui/Afl1XDUzvCZaBcyFbWjJP8AVs6v0g9JXVKwZSMACC7+saDuQcZ6Q7pM+1G7Y5GdZWZhxv1mFtyA4kcDYDokNrVGb5veb96yS2bym0mzeo7fNof3z8k3R2xxM/BcXSrtn6opxXA2TcSFmOxqekG7JdfgNOiy8X6YVJO7bhyXPVMQ7igufOqSxr2KX/Q/Q87bFQzLyZzmeM/NGwO19yoHxcCATeBxWM4qN9aqJz+ZnWVcWw9sdomSToSc47rBZ+KdrB0IlL7KoVCDHs6z8kziab29lw0t3cRyU9M6FJyjYAuETra3VAqP+XPjKiqCDu5j8yVbydFRk2eI1v3kW8Qq1Onz8lZ9SENoE/Y/VBIfCgZ3OQR3VgHZFUwtcNmRNxyhXdiW7ws6/MRfomkVdIqC3QErxZeSLLwqCTAdfmPKyl9UZGc85HnZFCbKb0Gwgea8rN3TeSQOQ6aqE0FlqeNeb8OaZG0XtbaeEmUr6toFnA8OydON1cPIYO0M+Do6/mqVBdDL9rbwuSCOHzVm4tzrg92X0SNYAx2mg/8AEOjr2U7SoTq13WI8kJUPlZd+OLTBAJtMAeGXel3Y9ziYED+1pz6K1Sk4vEbkkD+YZ9VH6R40Z74t5od2CehintaIBjvi3gnW1nhpcQCDOUgzzAMeSQwmGkS4B0ZXBv4pu4BgSL5EcdL/AJKW6NE/pn/xC59pvgR4GPii0aoc69SYvEOA1n85ItJpdIdSNtRn1DfjCtQwALjDXN0kg684Qv8ACf6KMr7sy9rgeZt5K1B49VUbvb2og+OYCu+kzINvlkfE2Xn0GAOgOacrzB7kn/g1d9k4ZsC1ktjKkTpKu0EpfaFIW+fxQN9CuH2iae/u5uETrzhJF95RcUztWM2CA1qpJHLNt6CMcNV4AnILQwtIGmMpvn3xdM4e0gm0ZNyQWoWYjipDTMQtd9BkgwTbImO6UzhqcAnKxk2Q2CxN+zEo4JztQ3vMJ6jsU2uHdxHzTQc2YgknkjAtJ4WsPuUJlLEkeLiwBoj3h9VFdznAScsrtPgZyUVcLbiTeOX1StWnYywiOdglo02iHdl0OiTlBkfnJBqOI0ViAZlvC+ZyQqzjl+d6Gt6JvQFzuC8wnj8J80IhSUzKwtNwnU68/BNUa0kCc/rokzVhwIMGMxa/Pgmm4txMz+cAgpMFiKl+75KS8EXK8a5MwZvwEqwqmLx1AKYrAhoBsc9F5XbidYbP9oXkaAsQPD4Kaj7dk/cLwxQMTud+78wrfqoFgyJ4HL4p6EGoMMXvOg+N05TGt0gzFgE+z5+AutBrwBYW43g90lNUMFiGDUZDmgPbGuZ8k3Vy9gGI1MyhU7mdw+N8knRVMBZpEE6dEwKQLgTe/wCShmsAZAJk6OB8bWRjWG9JaY7xAOV9UtAiGUhna2sqGv7QBibxmM5Flc1aZFhBy4k9D0UiLb02ysAQAP7kKhsijXMbskhuhuooiDEvvmLxfiiUmACRvAGYkfC90SlBIJJ4DsmOhS0UkyzKCUxlIEgRqn2viUkTLxPM3+3NPVA7EtoUwS25OYvpqFWngxcouOAtAbc6E53sQVJqwEmyUi+BncEBkScwCfMLQw9A6taIyO6IPgq4DATQa6JMTnmCZuE417sg3dAGWV+MylyNIxBCgN6dxtrydB0N5UVgGjssaZN5NjF8t5Xqt3jBkZR3cz8lFTZJ3QTcEkiMxpBRY6+CdWiXkncDRnmbzewCPQpg3DI5zx4yrVC4QQzOA7OZ5WlRUxA4WMx0sQnFktBDhoM3E5XF+7lKBUwbXmSXC1+HUTZUxGJm8yQAAM4GkQg/qDGcSM8suKTGmRWwdIg3c3dicsuSBUose2WkkjQjMDrZEqOLxJz1BtPPhkUq5hA7PHj8giyaBmkDogVcOW30TDn3+J4qjjY277J2Q0Lup71/FO4DDCo7dJiBI5xmElSq7rr5IrsSAQRmITITXZru2K2AQZm/cl6+y3NNoI7/AKobNpvYTGXim24veAJv3IRo6Znfw5wuR0ET9gvLQpbQbPaJt9uilK0HBfTPp0XREtjkQPFFbhiBYtnpPRLHFRbO1ypbVaOY+qCS/wCmdHW1vgnKDHzcF1siPNZ+620m3ifgiUagANzzzQFmjVAteMs7fJBcwPIAqSB0PM80ucWG/wA7iI426zz5KXYx05giwuARxuYSorkS+i0TmOc2Q6gaHEAix6dxRzVbYFguL9vjnEypNOlvbxbGtyY6CLpiK02GJfEToe0DxBTlLBMA/mcb52HWOqVZtOmJim3XP7lFZtsm0BuURCmmUnEM2jl2Y6kkyMhOSYbMRkQJ3b+PLTwWfS2k6c273GLz0Clu0CHNkgibwAD3GFLRcZI1q9EhveFl4f8A3DPCO7O56wtDF4neNiA2IA5BY7sRBdMcpk242Ka6HNqy+Pjs5anOfgUjjahgDkr4uqJbAjjGs8ihPANyckUZN2tGt+vNOAHwCxsG4cLXFuci6brbdD2Auuci48LQCBGdzKyK7g4ixyEGRH/5srMoMGZdexm47tEcUVza6DjFQLiWucJMzafHVM1q5ENGhMwdICRLWR7RPOAB0g+amgA4jtyTYdn434BNoFI0HY+x7MDUQYPfwz80QimQbkG0RNye7S3msx1aXWPK44c5VjUIbE3MaEDoLyhIHJDnqA27nkicgb25qj8U3tSLAmbibgaG6QdXbu9p0mcwCPFVdUDszmc+0P8A4uimLkh81mObEy6ezInLSLcEoSd67ACeRnpxU7gizusxHUi6gY85BzTbMkeSKYcl7AuqQbMM63OfVTWAG/pxGt+CPTxjiMwI5tj81S2LeS4ExzIi85k3RsVoSqMsgDMJnEUyDH5CBGSpGMls1C1pElp6GAdOCl1QNORaIFweGuSWcCDGWpv8EXeEZ9wOf5CEaWUfUB/qznT6ryDVIknwuvIJs//Z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6" name="Picture 4" descr="http://t3.gstatic.com/images?q=tbn:ANd9GcQKlPAue0E0oJtaXDduXU8qE4UTdg3wWwAB87f6q4kmb8PJy7l8kQ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295400"/>
            <a:ext cx="5783263" cy="4215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775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000" b="1" dirty="0" smtClean="0"/>
              <a:t>Population</a:t>
            </a:r>
            <a:r>
              <a:rPr lang="en-US" sz="5000" dirty="0" smtClean="0"/>
              <a:t> – the entire group</a:t>
            </a:r>
          </a:p>
        </p:txBody>
      </p:sp>
    </p:spTree>
    <p:extLst>
      <p:ext uri="{BB962C8B-B14F-4D97-AF65-F5344CB8AC3E}">
        <p14:creationId xmlns:p14="http://schemas.microsoft.com/office/powerpoint/2010/main" val="208075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000" b="1" dirty="0" smtClean="0"/>
              <a:t>Sample-</a:t>
            </a:r>
            <a:r>
              <a:rPr lang="en-US" sz="5000" dirty="0" smtClean="0"/>
              <a:t> a study of a part of the population or entire group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61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000" b="1" dirty="0" smtClean="0"/>
              <a:t>Random sample </a:t>
            </a:r>
            <a:r>
              <a:rPr lang="en-US" sz="5000" dirty="0" smtClean="0"/>
              <a:t>– members of the population are chosen at random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24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000" b="1" dirty="0" smtClean="0"/>
              <a:t>Convenience sample- </a:t>
            </a:r>
            <a:r>
              <a:rPr lang="en-US" sz="5000" dirty="0" smtClean="0"/>
              <a:t>uses members of the population that are readily available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36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000" b="1" dirty="0" smtClean="0"/>
              <a:t>Biased sample </a:t>
            </a:r>
            <a:r>
              <a:rPr lang="en-US" sz="5000" dirty="0" smtClean="0"/>
              <a:t>– a sample that does not fairly represent the population</a:t>
            </a:r>
          </a:p>
          <a:p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6" name="Ink 5"/>
              <p14:cNvContentPartPr/>
              <p14:nvPr/>
            </p14:nvContentPartPr>
            <p14:xfrm>
              <a:off x="1542436" y="2867487"/>
              <a:ext cx="1343160" cy="69012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30556" y="2855247"/>
                <a:ext cx="1366920" cy="714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8793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61</Words>
  <Application>Microsoft Office PowerPoint</Application>
  <PresentationFormat>On-screen Show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Population Sampling</vt:lpstr>
      <vt:lpstr>PowerPoint Presentation</vt:lpstr>
      <vt:lpstr>PowerPoint Presentation</vt:lpstr>
      <vt:lpstr>PowerPoint Presentation</vt:lpstr>
      <vt:lpstr>Vocabulary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Population Sampling</dc:title>
  <dc:creator>Alicia McKay</dc:creator>
  <cp:lastModifiedBy>Alicia McKay</cp:lastModifiedBy>
  <cp:revision>4</cp:revision>
  <dcterms:created xsi:type="dcterms:W3CDTF">2013-03-13T13:01:27Z</dcterms:created>
  <dcterms:modified xsi:type="dcterms:W3CDTF">2013-03-13T20:46:29Z</dcterms:modified>
</cp:coreProperties>
</file>