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1ED138C-904E-4CB6-BF5D-00FDD50E870B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775C1D-EB23-43C3-B0FE-3996FA19F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571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24D9-44E2-4BA8-9B58-E68305A3196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FCF0-0153-471B-8D9A-842D075F1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8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24D9-44E2-4BA8-9B58-E68305A3196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FCF0-0153-471B-8D9A-842D075F1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3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24D9-44E2-4BA8-9B58-E68305A3196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FCF0-0153-471B-8D9A-842D075F1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8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24D9-44E2-4BA8-9B58-E68305A3196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FCF0-0153-471B-8D9A-842D075F1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23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24D9-44E2-4BA8-9B58-E68305A3196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FCF0-0153-471B-8D9A-842D075F1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4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24D9-44E2-4BA8-9B58-E68305A3196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FCF0-0153-471B-8D9A-842D075F1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2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24D9-44E2-4BA8-9B58-E68305A3196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FCF0-0153-471B-8D9A-842D075F1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62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24D9-44E2-4BA8-9B58-E68305A3196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FCF0-0153-471B-8D9A-842D075F1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09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24D9-44E2-4BA8-9B58-E68305A3196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FCF0-0153-471B-8D9A-842D075F1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5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24D9-44E2-4BA8-9B58-E68305A3196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FCF0-0153-471B-8D9A-842D075F1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4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24D9-44E2-4BA8-9B58-E68305A3196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FCF0-0153-471B-8D9A-842D075F1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8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D24D9-44E2-4BA8-9B58-E68305A3196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7FCF0-0153-471B-8D9A-842D075F1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79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Plugging Points into Slope Intercept 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McKay</a:t>
            </a:r>
          </a:p>
          <a:p>
            <a:r>
              <a:rPr lang="en-US" dirty="0" smtClean="0"/>
              <a:t>March 5,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73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Y </a:t>
            </a:r>
            <a:r>
              <a:rPr lang="en-US" sz="6000" dirty="0" smtClean="0"/>
              <a:t>= m</a:t>
            </a:r>
            <a:r>
              <a:rPr lang="en-US" sz="6000" dirty="0" smtClean="0">
                <a:solidFill>
                  <a:srgbClr val="FF0000"/>
                </a:solidFill>
              </a:rPr>
              <a:t>x</a:t>
            </a:r>
            <a:r>
              <a:rPr lang="en-US" sz="6000" dirty="0" smtClean="0"/>
              <a:t> + b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 = slope</a:t>
            </a:r>
          </a:p>
          <a:p>
            <a:r>
              <a:rPr lang="en-US" dirty="0" smtClean="0"/>
              <a:t>B = y-intercept</a:t>
            </a:r>
          </a:p>
          <a:p>
            <a:r>
              <a:rPr lang="en-US" dirty="0" smtClean="0"/>
              <a:t>X = x coordinate in a point or ordered pair</a:t>
            </a:r>
          </a:p>
          <a:p>
            <a:pPr lvl="1"/>
            <a:r>
              <a:rPr lang="en-US" sz="4000" dirty="0" smtClean="0"/>
              <a:t>(</a:t>
            </a:r>
            <a:r>
              <a:rPr lang="en-US" sz="4000" dirty="0" err="1" smtClean="0">
                <a:solidFill>
                  <a:srgbClr val="FF0000"/>
                </a:solidFill>
              </a:rPr>
              <a:t>x</a:t>
            </a:r>
            <a:r>
              <a:rPr lang="en-US" sz="4000" dirty="0" err="1" smtClean="0"/>
              <a:t>,y</a:t>
            </a:r>
            <a:r>
              <a:rPr lang="en-US" sz="4000" dirty="0" smtClean="0"/>
              <a:t>)</a:t>
            </a:r>
          </a:p>
          <a:p>
            <a:r>
              <a:rPr lang="en-US" dirty="0" smtClean="0"/>
              <a:t>Y= y coordinate in a point or ordered pair</a:t>
            </a:r>
          </a:p>
          <a:p>
            <a:pPr lvl="1"/>
            <a:r>
              <a:rPr lang="en-US" sz="4000" dirty="0" smtClean="0"/>
              <a:t>(</a:t>
            </a:r>
            <a:r>
              <a:rPr lang="en-US" sz="4000" dirty="0" err="1" smtClean="0"/>
              <a:t>x,</a:t>
            </a:r>
            <a:r>
              <a:rPr lang="en-US" sz="4000" dirty="0" err="1" smtClean="0">
                <a:solidFill>
                  <a:srgbClr val="FF0000"/>
                </a:solidFill>
              </a:rPr>
              <a:t>y</a:t>
            </a:r>
            <a:r>
              <a:rPr lang="en-US" sz="4000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76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Y = 2</a:t>
            </a:r>
            <a:r>
              <a:rPr lang="en-US" sz="3000" dirty="0" smtClean="0">
                <a:solidFill>
                  <a:srgbClr val="FF0000"/>
                </a:solidFill>
              </a:rPr>
              <a:t>x</a:t>
            </a:r>
            <a:r>
              <a:rPr lang="en-US" sz="3000" dirty="0" smtClean="0"/>
              <a:t> + 1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Fill in this ordered pair: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(</a:t>
            </a:r>
            <a:r>
              <a:rPr lang="en-US" sz="3000" dirty="0" smtClean="0">
                <a:solidFill>
                  <a:srgbClr val="FF0000"/>
                </a:solidFill>
              </a:rPr>
              <a:t>0</a:t>
            </a:r>
            <a:r>
              <a:rPr lang="en-US" sz="3000" dirty="0" smtClean="0"/>
              <a:t>,y)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What is the y?</a:t>
            </a:r>
            <a:endParaRPr lang="en-US" sz="3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Y = 2 </a:t>
            </a:r>
            <a:r>
              <a:rPr lang="en-US" sz="3000" dirty="0" smtClean="0">
                <a:solidFill>
                  <a:srgbClr val="FF0000"/>
                </a:solidFill>
              </a:rPr>
              <a:t>(0) </a:t>
            </a:r>
            <a:r>
              <a:rPr lang="en-US" sz="3000" dirty="0" smtClean="0"/>
              <a:t>+ 1</a:t>
            </a:r>
          </a:p>
          <a:p>
            <a:pPr marL="0" indent="0">
              <a:buNone/>
            </a:pPr>
            <a:r>
              <a:rPr lang="en-US" sz="3000" dirty="0" smtClean="0"/>
              <a:t>Y =  0 + 1</a:t>
            </a:r>
          </a:p>
          <a:p>
            <a:pPr marL="0" indent="0">
              <a:buNone/>
            </a:pPr>
            <a:r>
              <a:rPr lang="en-US" sz="3000" dirty="0" smtClean="0"/>
              <a:t>Y = 1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(0,1)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The y coordinate is 1.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6862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Y = 3</a:t>
            </a:r>
            <a:r>
              <a:rPr lang="en-US" sz="3000" dirty="0" smtClean="0">
                <a:solidFill>
                  <a:srgbClr val="FF0000"/>
                </a:solidFill>
              </a:rPr>
              <a:t>x</a:t>
            </a:r>
            <a:r>
              <a:rPr lang="en-US" sz="3000" dirty="0" smtClean="0"/>
              <a:t> + 2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Fill in this ordered pair: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(</a:t>
            </a:r>
            <a:r>
              <a:rPr lang="en-US" sz="3000" dirty="0">
                <a:solidFill>
                  <a:srgbClr val="FF0000"/>
                </a:solidFill>
              </a:rPr>
              <a:t>1</a:t>
            </a:r>
            <a:r>
              <a:rPr lang="en-US" sz="3000" dirty="0" smtClean="0"/>
              <a:t>,y)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What is the y?</a:t>
            </a:r>
            <a:endParaRPr lang="en-US" sz="3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Y = 3 </a:t>
            </a:r>
            <a:r>
              <a:rPr lang="en-US" sz="3000" dirty="0" smtClean="0">
                <a:solidFill>
                  <a:srgbClr val="FF0000"/>
                </a:solidFill>
              </a:rPr>
              <a:t>(1) </a:t>
            </a:r>
            <a:r>
              <a:rPr lang="en-US" sz="3000" dirty="0" smtClean="0"/>
              <a:t>+ 2</a:t>
            </a:r>
          </a:p>
          <a:p>
            <a:pPr marL="0" indent="0">
              <a:buNone/>
            </a:pPr>
            <a:r>
              <a:rPr lang="en-US" sz="3000" dirty="0" smtClean="0"/>
              <a:t>Y =  3 + 2</a:t>
            </a:r>
          </a:p>
          <a:p>
            <a:pPr marL="0" indent="0">
              <a:buNone/>
            </a:pPr>
            <a:r>
              <a:rPr lang="en-US" sz="3000" dirty="0" smtClean="0"/>
              <a:t>Y = 5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(1,5)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The y coordinate is 5.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3424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 = 2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+ 3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Fill in this ordered pair: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,y)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the y?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 = 2 </a:t>
            </a:r>
            <a:r>
              <a:rPr lang="en-US" dirty="0" smtClean="0">
                <a:solidFill>
                  <a:srgbClr val="FF0000"/>
                </a:solidFill>
              </a:rPr>
              <a:t>(2) </a:t>
            </a:r>
            <a:r>
              <a:rPr lang="en-US" dirty="0" smtClean="0"/>
              <a:t>+ 3</a:t>
            </a:r>
          </a:p>
          <a:p>
            <a:pPr marL="0" indent="0">
              <a:buNone/>
            </a:pPr>
            <a:r>
              <a:rPr lang="en-US" dirty="0" smtClean="0"/>
              <a:t>Y =  4 + 3</a:t>
            </a:r>
          </a:p>
          <a:p>
            <a:pPr marL="0" indent="0">
              <a:buNone/>
            </a:pPr>
            <a:r>
              <a:rPr lang="en-US" dirty="0" smtClean="0"/>
              <a:t>Y = 7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(2,7)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y coordinate is 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24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/>
              <a:t>Y = 2 X + 2</a:t>
            </a:r>
            <a:endParaRPr lang="en-US" sz="5000" b="1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86564153"/>
              </p:ext>
            </p:extLst>
          </p:nvPr>
        </p:nvGraphicFramePr>
        <p:xfrm>
          <a:off x="457200" y="1600200"/>
          <a:ext cx="40386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X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Y</a:t>
                      </a:r>
                      <a:endParaRPr lang="en-US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0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1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2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3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21501399"/>
              </p:ext>
            </p:extLst>
          </p:nvPr>
        </p:nvGraphicFramePr>
        <p:xfrm>
          <a:off x="4800600" y="1524000"/>
          <a:ext cx="30480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</a:tblGrid>
              <a:tr h="386080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X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Y</a:t>
                      </a:r>
                      <a:endParaRPr lang="en-US" sz="2300" dirty="0"/>
                    </a:p>
                  </a:txBody>
                  <a:tcPr/>
                </a:tc>
              </a:tr>
              <a:tr h="386080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0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2</a:t>
                      </a:r>
                      <a:endParaRPr lang="en-US" sz="2300" dirty="0"/>
                    </a:p>
                  </a:txBody>
                  <a:tcPr/>
                </a:tc>
              </a:tr>
              <a:tr h="386080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1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4</a:t>
                      </a:r>
                      <a:endParaRPr lang="en-US" sz="2300" dirty="0"/>
                    </a:p>
                  </a:txBody>
                  <a:tcPr/>
                </a:tc>
              </a:tr>
              <a:tr h="386080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2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6</a:t>
                      </a:r>
                      <a:endParaRPr lang="en-US" sz="2300" dirty="0"/>
                    </a:p>
                  </a:txBody>
                  <a:tcPr/>
                </a:tc>
              </a:tr>
              <a:tr h="386080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3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8</a:t>
                      </a:r>
                      <a:endParaRPr lang="en-US" sz="23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24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210</Words>
  <Application>Microsoft Office PowerPoint</Application>
  <PresentationFormat>On-screen Show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Plugging Points into Slope Intercept Form</vt:lpstr>
      <vt:lpstr>Y = mx + b</vt:lpstr>
      <vt:lpstr>Example 1</vt:lpstr>
      <vt:lpstr>Example 2</vt:lpstr>
      <vt:lpstr>Example 3</vt:lpstr>
      <vt:lpstr>Y = 2 X + 2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Plugging Points into Slope Intercept Form</dc:title>
  <dc:creator>Alicia McKay</dc:creator>
  <cp:lastModifiedBy>Alicia McKay</cp:lastModifiedBy>
  <cp:revision>4</cp:revision>
  <cp:lastPrinted>2013-03-05T17:10:27Z</cp:lastPrinted>
  <dcterms:created xsi:type="dcterms:W3CDTF">2013-03-05T15:52:08Z</dcterms:created>
  <dcterms:modified xsi:type="dcterms:W3CDTF">2013-03-05T19:56:51Z</dcterms:modified>
</cp:coreProperties>
</file>