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D6AA085-F34F-4BB5-88EA-671B4259F924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D01D782-56AA-43AD-A4AF-9AD776FAE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30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8786D33-3D0E-43AF-B9D7-6C6E7C01B309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1571B05-2777-426E-8C3E-776545546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86D33-3D0E-43AF-B9D7-6C6E7C01B309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571B05-2777-426E-8C3E-776545546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86D33-3D0E-43AF-B9D7-6C6E7C01B309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571B05-2777-426E-8C3E-776545546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86D33-3D0E-43AF-B9D7-6C6E7C01B309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571B05-2777-426E-8C3E-776545546AB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86D33-3D0E-43AF-B9D7-6C6E7C01B309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571B05-2777-426E-8C3E-776545546AB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86D33-3D0E-43AF-B9D7-6C6E7C01B309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571B05-2777-426E-8C3E-776545546A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86D33-3D0E-43AF-B9D7-6C6E7C01B309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571B05-2777-426E-8C3E-776545546A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86D33-3D0E-43AF-B9D7-6C6E7C01B309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571B05-2777-426E-8C3E-776545546A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86D33-3D0E-43AF-B9D7-6C6E7C01B309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571B05-2777-426E-8C3E-776545546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8786D33-3D0E-43AF-B9D7-6C6E7C01B309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571B05-2777-426E-8C3E-776545546A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8786D33-3D0E-43AF-B9D7-6C6E7C01B309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1571B05-2777-426E-8C3E-776545546AB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8786D33-3D0E-43AF-B9D7-6C6E7C01B309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1571B05-2777-426E-8C3E-776545546A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PERCENT QUIZ REVIEW</a:t>
            </a:r>
            <a:br>
              <a:rPr lang="en-US" dirty="0" smtClean="0"/>
            </a:br>
            <a:r>
              <a:rPr lang="en-US" dirty="0" smtClean="0"/>
              <a:t>QUIZ TOMORROW!!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Mrs. McKay</a:t>
            </a:r>
          </a:p>
          <a:p>
            <a:r>
              <a:rPr lang="en-US" dirty="0" smtClean="0"/>
              <a:t>January 24</a:t>
            </a:r>
            <a:r>
              <a:rPr lang="en-US" smtClean="0"/>
              <a:t>, </a:t>
            </a:r>
            <a:r>
              <a:rPr lang="en-US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22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</a:t>
            </a:r>
            <a:r>
              <a:rPr lang="en-US" dirty="0" smtClean="0"/>
              <a:t>% = </a:t>
            </a:r>
          </a:p>
          <a:p>
            <a:pPr lvl="1"/>
            <a:r>
              <a:rPr lang="en-US" dirty="0" smtClean="0"/>
              <a:t>.05</a:t>
            </a:r>
            <a:endParaRPr lang="en-US" dirty="0" smtClean="0"/>
          </a:p>
          <a:p>
            <a:r>
              <a:rPr lang="en-US" dirty="0" smtClean="0"/>
              <a:t>50</a:t>
            </a:r>
            <a:r>
              <a:rPr lang="en-US" dirty="0" smtClean="0"/>
              <a:t>% = </a:t>
            </a:r>
          </a:p>
          <a:p>
            <a:pPr lvl="1"/>
            <a:r>
              <a:rPr lang="en-US" dirty="0" smtClean="0"/>
              <a:t>.50</a:t>
            </a:r>
          </a:p>
          <a:p>
            <a:r>
              <a:rPr lang="en-US" dirty="0" smtClean="0"/>
              <a:t>58% = </a:t>
            </a:r>
          </a:p>
          <a:p>
            <a:pPr lvl="1"/>
            <a:r>
              <a:rPr lang="en-US" dirty="0" smtClean="0"/>
              <a:t>.58</a:t>
            </a:r>
            <a:endParaRPr lang="en-US" dirty="0" smtClean="0"/>
          </a:p>
          <a:p>
            <a:r>
              <a:rPr lang="en-US" dirty="0" smtClean="0"/>
              <a:t>500</a:t>
            </a:r>
            <a:r>
              <a:rPr lang="en-US" dirty="0" smtClean="0"/>
              <a:t>% = </a:t>
            </a:r>
          </a:p>
          <a:p>
            <a:pPr lvl="1"/>
            <a:r>
              <a:rPr lang="en-US" dirty="0" smtClean="0"/>
              <a:t>5.00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TO DECIMAL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53000" y="2286000"/>
            <a:ext cx="3429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Move decimal to the LEFT </a:t>
            </a:r>
            <a:r>
              <a:rPr lang="en-US" sz="2500" dirty="0" smtClean="0">
                <a:sym typeface="Wingdings" pitchFamily="2" charset="2"/>
              </a:rPr>
              <a:t> TWO SPACES</a:t>
            </a:r>
          </a:p>
          <a:p>
            <a:r>
              <a:rPr lang="en-US" sz="2500" dirty="0" smtClean="0">
                <a:sym typeface="Wingdings" pitchFamily="2" charset="2"/>
              </a:rPr>
              <a:t>OR </a:t>
            </a:r>
          </a:p>
          <a:p>
            <a:r>
              <a:rPr lang="en-US" sz="2500" dirty="0" smtClean="0">
                <a:sym typeface="Wingdings" pitchFamily="2" charset="2"/>
              </a:rPr>
              <a:t>DIVIDE BY 100</a:t>
            </a:r>
            <a:endParaRPr lang="en-US" sz="25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3240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.</a:t>
            </a:r>
            <a:r>
              <a:rPr lang="en-US" dirty="0" smtClean="0"/>
              <a:t>50 = </a:t>
            </a:r>
          </a:p>
          <a:p>
            <a:pPr lvl="1"/>
            <a:r>
              <a:rPr lang="en-US" dirty="0" smtClean="0"/>
              <a:t>50%</a:t>
            </a:r>
            <a:endParaRPr lang="en-US" dirty="0"/>
          </a:p>
          <a:p>
            <a:r>
              <a:rPr lang="en-US" dirty="0" smtClean="0"/>
              <a:t>1.65 = </a:t>
            </a:r>
          </a:p>
          <a:p>
            <a:pPr lvl="1"/>
            <a:r>
              <a:rPr lang="en-US" dirty="0" smtClean="0"/>
              <a:t>165%</a:t>
            </a:r>
            <a:endParaRPr lang="en-US" dirty="0"/>
          </a:p>
          <a:p>
            <a:r>
              <a:rPr lang="en-US" dirty="0" smtClean="0"/>
              <a:t>.</a:t>
            </a:r>
            <a:r>
              <a:rPr lang="en-US" dirty="0" smtClean="0"/>
              <a:t>948 = </a:t>
            </a:r>
          </a:p>
          <a:p>
            <a:pPr lvl="1"/>
            <a:r>
              <a:rPr lang="en-US" dirty="0" smtClean="0"/>
              <a:t>94.8%</a:t>
            </a:r>
            <a:endParaRPr lang="en-US" dirty="0"/>
          </a:p>
          <a:p>
            <a:r>
              <a:rPr lang="en-US" dirty="0" smtClean="0"/>
              <a:t>0.05 = </a:t>
            </a:r>
          </a:p>
          <a:p>
            <a:pPr lvl="1"/>
            <a:r>
              <a:rPr lang="en-US" dirty="0" smtClean="0"/>
              <a:t>5%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TO PERCENT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2286000"/>
            <a:ext cx="3733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Move decimal to the </a:t>
            </a:r>
            <a:r>
              <a:rPr lang="en-US" sz="2500" dirty="0" smtClean="0"/>
              <a:t>RIGHT </a:t>
            </a:r>
            <a:r>
              <a:rPr lang="en-US" sz="2500" dirty="0" smtClean="0">
                <a:sym typeface="Wingdings" pitchFamily="2" charset="2"/>
              </a:rPr>
              <a:t> </a:t>
            </a:r>
            <a:r>
              <a:rPr lang="en-US" sz="2500" dirty="0" smtClean="0">
                <a:sym typeface="Wingdings" pitchFamily="2" charset="2"/>
              </a:rPr>
              <a:t>TWO SPACES</a:t>
            </a:r>
          </a:p>
          <a:p>
            <a:r>
              <a:rPr lang="en-US" sz="2500" dirty="0" smtClean="0">
                <a:sym typeface="Wingdings" pitchFamily="2" charset="2"/>
              </a:rPr>
              <a:t>OR </a:t>
            </a:r>
          </a:p>
          <a:p>
            <a:r>
              <a:rPr lang="en-US" sz="2500" dirty="0" smtClean="0">
                <a:sym typeface="Wingdings" pitchFamily="2" charset="2"/>
              </a:rPr>
              <a:t>MULTIPLY BY 100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01865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¼ = </a:t>
            </a:r>
          </a:p>
          <a:p>
            <a:pPr lvl="1"/>
            <a:r>
              <a:rPr lang="en-US" dirty="0" smtClean="0"/>
              <a:t>25%</a:t>
            </a:r>
            <a:endParaRPr lang="en-US" dirty="0" smtClean="0"/>
          </a:p>
          <a:p>
            <a:r>
              <a:rPr lang="en-US" dirty="0" smtClean="0"/>
              <a:t>2/5 = </a:t>
            </a:r>
          </a:p>
          <a:p>
            <a:pPr lvl="1"/>
            <a:r>
              <a:rPr lang="en-US" dirty="0" smtClean="0"/>
              <a:t>40%</a:t>
            </a:r>
            <a:endParaRPr lang="en-US" dirty="0" smtClean="0"/>
          </a:p>
          <a:p>
            <a:r>
              <a:rPr lang="en-US" dirty="0" smtClean="0"/>
              <a:t>6/9 = </a:t>
            </a:r>
          </a:p>
          <a:p>
            <a:pPr lvl="1"/>
            <a:r>
              <a:rPr lang="en-US" dirty="0" smtClean="0"/>
              <a:t>66%</a:t>
            </a:r>
            <a:endParaRPr lang="en-US" dirty="0"/>
          </a:p>
          <a:p>
            <a:r>
              <a:rPr lang="en-US" dirty="0" smtClean="0"/>
              <a:t>1/10 = </a:t>
            </a:r>
          </a:p>
          <a:p>
            <a:pPr lvl="1"/>
            <a:r>
              <a:rPr lang="en-US" dirty="0" smtClean="0"/>
              <a:t>10%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FRACTION TO PERCENT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2209800"/>
            <a:ext cx="3581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500" dirty="0" smtClean="0"/>
              <a:t>Change to a decimal by dividing </a:t>
            </a:r>
          </a:p>
          <a:p>
            <a:pPr marL="285750" indent="-285750">
              <a:buFontTx/>
              <a:buChar char="-"/>
            </a:pPr>
            <a:r>
              <a:rPr lang="en-US" sz="2500" dirty="0" smtClean="0"/>
              <a:t>Change the decimal to a percent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87431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 Percent of 75</a:t>
            </a:r>
          </a:p>
          <a:p>
            <a:pPr lvl="1"/>
            <a:r>
              <a:rPr lang="en-US" dirty="0" smtClean="0"/>
              <a:t>.20 X 75 = 15</a:t>
            </a:r>
            <a:endParaRPr lang="en-US" dirty="0" smtClean="0"/>
          </a:p>
          <a:p>
            <a:r>
              <a:rPr lang="en-US" dirty="0" smtClean="0"/>
              <a:t>30 Percent of 100</a:t>
            </a:r>
          </a:p>
          <a:p>
            <a:pPr lvl="1"/>
            <a:r>
              <a:rPr lang="en-US" dirty="0" smtClean="0"/>
              <a:t>.30 X100 = 30</a:t>
            </a:r>
            <a:endParaRPr lang="en-US" dirty="0" smtClean="0"/>
          </a:p>
          <a:p>
            <a:r>
              <a:rPr lang="en-US" dirty="0" smtClean="0"/>
              <a:t>60 Percent of 87</a:t>
            </a:r>
          </a:p>
          <a:p>
            <a:pPr lvl="1"/>
            <a:r>
              <a:rPr lang="en-US" dirty="0" smtClean="0"/>
              <a:t>.60 X 87 = 52.2</a:t>
            </a:r>
            <a:endParaRPr lang="en-US" dirty="0" smtClean="0"/>
          </a:p>
          <a:p>
            <a:r>
              <a:rPr lang="en-US" dirty="0" smtClean="0"/>
              <a:t>9 </a:t>
            </a:r>
            <a:r>
              <a:rPr lang="en-US" dirty="0" smtClean="0"/>
              <a:t>Percent </a:t>
            </a:r>
            <a:r>
              <a:rPr lang="en-US" dirty="0" smtClean="0"/>
              <a:t>of </a:t>
            </a:r>
            <a:r>
              <a:rPr lang="en-US" dirty="0" smtClean="0"/>
              <a:t>20</a:t>
            </a:r>
          </a:p>
          <a:p>
            <a:pPr lvl="1"/>
            <a:r>
              <a:rPr lang="en-US" dirty="0" smtClean="0"/>
              <a:t>.09 X 20 = 1.8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 PERCENTS OF NUMBERS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2209800"/>
            <a:ext cx="3352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500" dirty="0" smtClean="0"/>
              <a:t>Change the percent to a decimal</a:t>
            </a:r>
          </a:p>
          <a:p>
            <a:pPr marL="342900" indent="-342900">
              <a:buAutoNum type="arabicPeriod"/>
            </a:pPr>
            <a:r>
              <a:rPr lang="en-US" sz="2500" dirty="0" smtClean="0"/>
              <a:t>Multiply the decimal by the number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46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Unknown </a:t>
            </a:r>
            <a:endParaRPr lang="en-US" dirty="0"/>
          </a:p>
        </p:txBody>
      </p:sp>
      <p:sp>
        <p:nvSpPr>
          <p:cNvPr id="105485" name="Rectangle 13"/>
          <p:cNvSpPr>
            <a:spLocks noChangeArrowheads="1"/>
          </p:cNvSpPr>
          <p:nvPr/>
        </p:nvSpPr>
        <p:spPr bwMode="auto">
          <a:xfrm>
            <a:off x="2644775" y="2058988"/>
            <a:ext cx="7072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PART </a:t>
            </a:r>
            <a:endParaRPr lang="en-US" dirty="0"/>
          </a:p>
        </p:txBody>
      </p:sp>
      <p:sp>
        <p:nvSpPr>
          <p:cNvPr id="105486" name="Line 14"/>
          <p:cNvSpPr>
            <a:spLocks noChangeShapeType="1"/>
          </p:cNvSpPr>
          <p:nvPr/>
        </p:nvSpPr>
        <p:spPr bwMode="auto">
          <a:xfrm>
            <a:off x="2257425" y="2554288"/>
            <a:ext cx="1058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87" name="Rectangle 15"/>
          <p:cNvSpPr>
            <a:spLocks noChangeArrowheads="1"/>
          </p:cNvSpPr>
          <p:nvPr/>
        </p:nvSpPr>
        <p:spPr bwMode="auto">
          <a:xfrm>
            <a:off x="2644775" y="2779713"/>
            <a:ext cx="89639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WHOLE</a:t>
            </a:r>
            <a:endParaRPr lang="en-US" dirty="0"/>
          </a:p>
        </p:txBody>
      </p:sp>
      <p:sp>
        <p:nvSpPr>
          <p:cNvPr id="105488" name="Rectangle 16"/>
          <p:cNvSpPr>
            <a:spLocks noChangeArrowheads="1"/>
          </p:cNvSpPr>
          <p:nvPr/>
        </p:nvSpPr>
        <p:spPr bwMode="auto">
          <a:xfrm>
            <a:off x="3535363" y="2271713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</a:t>
            </a:r>
          </a:p>
        </p:txBody>
      </p:sp>
      <p:sp>
        <p:nvSpPr>
          <p:cNvPr id="105489" name="Rectangle 17"/>
          <p:cNvSpPr>
            <a:spLocks noChangeArrowheads="1"/>
          </p:cNvSpPr>
          <p:nvPr/>
        </p:nvSpPr>
        <p:spPr bwMode="auto">
          <a:xfrm>
            <a:off x="4324350" y="2087563"/>
            <a:ext cx="10354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PERCENT</a:t>
            </a:r>
            <a:endParaRPr lang="en-US" dirty="0"/>
          </a:p>
        </p:txBody>
      </p:sp>
      <p:sp>
        <p:nvSpPr>
          <p:cNvPr id="105490" name="Rectangle 18"/>
          <p:cNvSpPr>
            <a:spLocks noChangeArrowheads="1"/>
          </p:cNvSpPr>
          <p:nvPr/>
        </p:nvSpPr>
        <p:spPr bwMode="auto">
          <a:xfrm>
            <a:off x="4168775" y="2624138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100</a:t>
            </a:r>
          </a:p>
        </p:txBody>
      </p:sp>
      <p:sp>
        <p:nvSpPr>
          <p:cNvPr id="105491" name="Line 19"/>
          <p:cNvSpPr>
            <a:spLocks noChangeShapeType="1"/>
          </p:cNvSpPr>
          <p:nvPr/>
        </p:nvSpPr>
        <p:spPr bwMode="auto">
          <a:xfrm>
            <a:off x="4033838" y="2536825"/>
            <a:ext cx="1058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95400" y="3505200"/>
            <a:ext cx="7239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500" dirty="0" smtClean="0"/>
              <a:t>You have 3 spaces to fill:</a:t>
            </a:r>
          </a:p>
          <a:p>
            <a:pPr lvl="1">
              <a:lnSpc>
                <a:spcPct val="90000"/>
              </a:lnSpc>
            </a:pPr>
            <a:r>
              <a:rPr lang="en-US" sz="2500" dirty="0" smtClean="0"/>
              <a:t>Part – What percent is </a:t>
            </a:r>
            <a:r>
              <a:rPr lang="en-US" sz="2500" b="1" u="sng" dirty="0">
                <a:solidFill>
                  <a:srgbClr val="FF0000"/>
                </a:solidFill>
              </a:rPr>
              <a:t>5</a:t>
            </a:r>
            <a:r>
              <a:rPr lang="en-US" sz="2500" dirty="0" smtClean="0"/>
              <a:t> of 12?</a:t>
            </a:r>
          </a:p>
          <a:p>
            <a:pPr lvl="1">
              <a:lnSpc>
                <a:spcPct val="90000"/>
              </a:lnSpc>
            </a:pPr>
            <a:r>
              <a:rPr lang="en-US" sz="2500" dirty="0" smtClean="0"/>
              <a:t>Whole – What percent of </a:t>
            </a:r>
            <a:r>
              <a:rPr lang="en-US" sz="2500" b="1" u="sng" dirty="0" smtClean="0">
                <a:solidFill>
                  <a:srgbClr val="FF0000"/>
                </a:solidFill>
              </a:rPr>
              <a:t>15</a:t>
            </a:r>
            <a:r>
              <a:rPr lang="en-US" sz="2500" dirty="0" smtClean="0"/>
              <a:t> is 3?</a:t>
            </a:r>
          </a:p>
          <a:p>
            <a:pPr lvl="1">
              <a:lnSpc>
                <a:spcPct val="90000"/>
              </a:lnSpc>
            </a:pPr>
            <a:r>
              <a:rPr lang="en-US" sz="2500" dirty="0" smtClean="0"/>
              <a:t>Percent – What is </a:t>
            </a:r>
            <a:r>
              <a:rPr lang="en-US" sz="2500" b="1" u="sng" dirty="0" smtClean="0">
                <a:solidFill>
                  <a:srgbClr val="FF0000"/>
                </a:solidFill>
              </a:rPr>
              <a:t>10% </a:t>
            </a:r>
            <a:r>
              <a:rPr lang="en-US" sz="2500" dirty="0" smtClean="0"/>
              <a:t>of 50?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310</TotalTime>
  <Words>205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PERCENT QUIZ REVIEW QUIZ TOMORROW!! </vt:lpstr>
      <vt:lpstr>CONVERT TO DECIMAL</vt:lpstr>
      <vt:lpstr>CONVERT TO PERCENT</vt:lpstr>
      <vt:lpstr>FRACTION TO PERCENT</vt:lpstr>
      <vt:lpstr>FINDING PERCENTS OF NUMBERS</vt:lpstr>
      <vt:lpstr>Finding the Unknown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 QUIZ REVIEW QUIZ TOMORROW!!</dc:title>
  <dc:creator>Alicia McKay</dc:creator>
  <cp:lastModifiedBy>Alicia McKay</cp:lastModifiedBy>
  <cp:revision>7</cp:revision>
  <cp:lastPrinted>2013-01-24T15:53:42Z</cp:lastPrinted>
  <dcterms:created xsi:type="dcterms:W3CDTF">2013-01-24T12:50:07Z</dcterms:created>
  <dcterms:modified xsi:type="dcterms:W3CDTF">2013-01-24T19:58:33Z</dcterms:modified>
</cp:coreProperties>
</file>