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7" r:id="rId3"/>
    <p:sldId id="258" r:id="rId4"/>
    <p:sldId id="263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E19DE-6320-4B1E-A481-40C94380532A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69E8A-8FF0-404B-BC33-407DE1D8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75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00D83978-7A35-4590-AC7A-9E33BC26A24D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constant</a:t>
            </a:r>
            <a:r>
              <a:rPr lang="en-US" baseline="0" dirty="0" smtClean="0"/>
              <a:t> of variation? K =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69E8A-8FF0-404B-BC33-407DE1D8DA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8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CA01-4484-4173-917E-48AE9420807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966B-4D1D-4D3C-9BDB-31FE7AB2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CA01-4484-4173-917E-48AE9420807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966B-4D1D-4D3C-9BDB-31FE7AB2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1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CA01-4484-4173-917E-48AE9420807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966B-4D1D-4D3C-9BDB-31FE7AB2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1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CA01-4484-4173-917E-48AE9420807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966B-4D1D-4D3C-9BDB-31FE7AB2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2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CA01-4484-4173-917E-48AE9420807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966B-4D1D-4D3C-9BDB-31FE7AB2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3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CA01-4484-4173-917E-48AE9420807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966B-4D1D-4D3C-9BDB-31FE7AB2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5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CA01-4484-4173-917E-48AE9420807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966B-4D1D-4D3C-9BDB-31FE7AB2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1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CA01-4484-4173-917E-48AE9420807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966B-4D1D-4D3C-9BDB-31FE7AB2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3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CA01-4484-4173-917E-48AE9420807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966B-4D1D-4D3C-9BDB-31FE7AB2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1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CA01-4484-4173-917E-48AE9420807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966B-4D1D-4D3C-9BDB-31FE7AB2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0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CA01-4484-4173-917E-48AE9420807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966B-4D1D-4D3C-9BDB-31FE7AB2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8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CA01-4484-4173-917E-48AE9420807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5966B-4D1D-4D3C-9BDB-31FE7AB2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6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696200" cy="1524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 fontScale="90000"/>
          </a:bodyPr>
          <a:lstStyle/>
          <a:p>
            <a:pPr eaLnBrk="1" hangingPunct="1"/>
            <a:r>
              <a:rPr lang="en-US" sz="7000" b="0" dirty="0" smtClean="0">
                <a:solidFill>
                  <a:schemeClr val="tx1"/>
                </a:solidFill>
                <a:latin typeface="Futura Condensed" pitchFamily="16" charset="0"/>
              </a:rPr>
              <a:t/>
            </a:r>
            <a:br>
              <a:rPr lang="en-US" sz="7000" b="0" dirty="0" smtClean="0">
                <a:solidFill>
                  <a:schemeClr val="tx1"/>
                </a:solidFill>
                <a:latin typeface="Futura Condensed" pitchFamily="16" charset="0"/>
              </a:rPr>
            </a:br>
            <a:r>
              <a:rPr lang="en-US" sz="7000" b="0" dirty="0" smtClean="0">
                <a:solidFill>
                  <a:schemeClr val="tx1"/>
                </a:solidFill>
                <a:latin typeface="Futura Condensed" pitchFamily="16" charset="0"/>
              </a:rPr>
              <a:t>Direct Variation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19600"/>
            <a:ext cx="7772400" cy="114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Apple Chancery" pitchFamily="16" charset="0"/>
              </a:rPr>
              <a:t>Ms. McKay</a:t>
            </a:r>
          </a:p>
          <a:p>
            <a:pPr eaLnBrk="1" hangingPunct="1"/>
            <a:r>
              <a:rPr lang="en-US" dirty="0" smtClean="0">
                <a:latin typeface="Apple Chancery" pitchFamily="16" charset="0"/>
              </a:rPr>
              <a:t>February 25, 2013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52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Direct Variation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002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A linear relationship between two variables (x and y) that can be written as</a:t>
                </a:r>
                <a:endParaRPr lang="en-US" dirty="0"/>
              </a:p>
              <a:p>
                <a:r>
                  <a:rPr lang="en-US" sz="4500" dirty="0" smtClean="0"/>
                  <a:t>Y = </a:t>
                </a:r>
                <a:r>
                  <a:rPr lang="en-US" sz="4500" b="1" dirty="0" smtClean="0">
                    <a:solidFill>
                      <a:srgbClr val="FF0000"/>
                    </a:solidFill>
                  </a:rPr>
                  <a:t>k </a:t>
                </a:r>
                <a:r>
                  <a:rPr lang="en-US" sz="4500" dirty="0" smtClean="0"/>
                  <a:t>x     AND     </a:t>
                </a:r>
                <a:r>
                  <a:rPr lang="en-US" sz="4500" b="1" dirty="0" smtClean="0">
                    <a:solidFill>
                      <a:srgbClr val="FF0000"/>
                    </a:solidFill>
                  </a:rPr>
                  <a:t> K </a:t>
                </a:r>
                <a:r>
                  <a:rPr lang="en-US" sz="4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5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5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45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4500" i="1">
                        <a:latin typeface="Cambria Math"/>
                      </a:rPr>
                      <m:t> </m:t>
                    </m:r>
                  </m:oMath>
                </a14:m>
                <a:endParaRPr lang="en-US" sz="450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K is NEVER ZERO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00200"/>
                <a:ext cx="8229600" cy="4525963"/>
              </a:xfrm>
              <a:blipFill rotWithShape="1">
                <a:blip r:embed="rId2"/>
                <a:stretch>
                  <a:fillRect l="-2815" t="-1752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671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Direct Variation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5000" dirty="0" smtClean="0"/>
              <a:t>Is there direct variation?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If YES, what is the direct  variation constant?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8254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Direct Variation 3 WAYS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4000" b="1" dirty="0" smtClean="0"/>
                  <a:t>EQUATION </a:t>
                </a:r>
              </a:p>
              <a:p>
                <a:pPr lvl="1"/>
                <a:r>
                  <a:rPr lang="en-US" sz="4000" dirty="0" smtClean="0"/>
                  <a:t>LOOK FOR Y = K X</a:t>
                </a:r>
              </a:p>
              <a:p>
                <a:r>
                  <a:rPr lang="en-US" sz="4000" b="1" dirty="0" smtClean="0"/>
                  <a:t>GRAPHING</a:t>
                </a:r>
              </a:p>
              <a:p>
                <a:pPr lvl="1"/>
                <a:r>
                  <a:rPr lang="en-US" sz="4000" dirty="0" smtClean="0"/>
                  <a:t>LOOK FOR SLOPE</a:t>
                </a:r>
              </a:p>
              <a:p>
                <a:r>
                  <a:rPr lang="en-US" sz="4000" b="1" dirty="0" smtClean="0"/>
                  <a:t>TABLES</a:t>
                </a:r>
              </a:p>
              <a:p>
                <a:pPr lvl="1"/>
                <a:r>
                  <a:rPr lang="en-US" sz="4000" dirty="0" smtClean="0"/>
                  <a:t>LOOK FOR 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𝑌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𝑋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96" t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83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Variation - TABLES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575571"/>
              </p:ext>
            </p:extLst>
          </p:nvPr>
        </p:nvGraphicFramePr>
        <p:xfrm>
          <a:off x="1436915" y="1371600"/>
          <a:ext cx="587828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79714"/>
                <a:gridCol w="1175657"/>
                <a:gridCol w="1175657"/>
                <a:gridCol w="1175657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12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14400" y="2806570"/>
                <a:ext cx="6705600" cy="3666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dirty="0" smtClean="0"/>
                  <a:t>Check all points for  the same K value when  </a:t>
                </a:r>
                <a:r>
                  <a:rPr lang="en-US" sz="2500" dirty="0"/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5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500" i="1">
                        <a:latin typeface="Cambria Math"/>
                      </a:rPr>
                      <m:t> </m:t>
                    </m:r>
                  </m:oMath>
                </a14:m>
                <a:endParaRPr lang="en-US" sz="2500" dirty="0"/>
              </a:p>
              <a:p>
                <a:r>
                  <a:rPr lang="en-US" sz="2500" dirty="0" smtClean="0"/>
                  <a:t> </a:t>
                </a:r>
              </a:p>
              <a:p>
                <a:r>
                  <a:rPr lang="en-US" sz="25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5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5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500" dirty="0" smtClean="0"/>
                  <a:t> =  3 / 1 = 3</a:t>
                </a:r>
              </a:p>
              <a:p>
                <a:r>
                  <a:rPr lang="en-US" sz="25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5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5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500" dirty="0" smtClean="0"/>
                  <a:t> = 6 / 2 = 3</a:t>
                </a:r>
              </a:p>
              <a:p>
                <a:r>
                  <a:rPr lang="en-US" sz="25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5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5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500" dirty="0" smtClean="0"/>
                  <a:t> = 9 / 3 = 3</a:t>
                </a:r>
              </a:p>
              <a:p>
                <a:r>
                  <a:rPr lang="en-US" sz="25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5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5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500" dirty="0" smtClean="0"/>
                  <a:t> = 12 / 4 = 3</a:t>
                </a:r>
                <a:endParaRPr lang="en-US" sz="2500" dirty="0"/>
              </a:p>
              <a:p>
                <a:r>
                  <a:rPr lang="en-US" sz="4000" b="1" dirty="0" smtClean="0"/>
                  <a:t>YES </a:t>
                </a:r>
                <a:r>
                  <a:rPr lang="en-US" sz="2500" dirty="0" smtClean="0"/>
                  <a:t>DIRECT VARIATION is in this table!</a:t>
                </a:r>
                <a:endParaRPr lang="en-US" sz="25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806570"/>
                <a:ext cx="6705600" cy="3666709"/>
              </a:xfrm>
              <a:prstGeom prst="rect">
                <a:avLst/>
              </a:prstGeom>
              <a:blipFill rotWithShape="1">
                <a:blip r:embed="rId3"/>
                <a:stretch>
                  <a:fillRect l="-3182" b="-6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287982" y="3602182"/>
            <a:ext cx="373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What is the constant</a:t>
            </a:r>
            <a:r>
              <a:rPr lang="en-US" sz="3500" baseline="0" dirty="0" smtClean="0"/>
              <a:t> of variation? </a:t>
            </a:r>
          </a:p>
          <a:p>
            <a:r>
              <a:rPr lang="en-US" sz="3500" baseline="0" dirty="0" smtClean="0"/>
              <a:t>K = 3</a:t>
            </a:r>
            <a:r>
              <a:rPr lang="en-US" sz="3500" dirty="0" smtClean="0"/>
              <a:t>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9041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Variation - </a:t>
            </a:r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Is there DV? Check for slope</a:t>
            </a:r>
          </a:p>
          <a:p>
            <a:pPr marL="514350" indent="-514350">
              <a:buAutoNum type="arabicPeriod"/>
            </a:pPr>
            <a:r>
              <a:rPr lang="en-US" smtClean="0"/>
              <a:t>What </a:t>
            </a:r>
            <a:r>
              <a:rPr lang="en-US" dirty="0" smtClean="0"/>
              <a:t>is the K? THE SLOPE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Variation - </a:t>
            </a:r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Is there DV? Solve for Y</a:t>
            </a:r>
          </a:p>
          <a:p>
            <a:pPr lvl="1"/>
            <a:r>
              <a:rPr lang="en-US" dirty="0" smtClean="0"/>
              <a:t>Does it look like this when you solved for Y?</a:t>
            </a:r>
          </a:p>
          <a:p>
            <a:pPr marL="457200" lvl="1" indent="0" algn="ctr">
              <a:buNone/>
            </a:pPr>
            <a:r>
              <a:rPr lang="en-US" sz="4000" dirty="0" smtClean="0"/>
              <a:t>Y = </a:t>
            </a:r>
            <a:r>
              <a:rPr lang="en-US" sz="4000" b="1" dirty="0" smtClean="0">
                <a:solidFill>
                  <a:srgbClr val="FF0000"/>
                </a:solidFill>
              </a:rPr>
              <a:t>k</a:t>
            </a:r>
            <a:r>
              <a:rPr lang="en-US" sz="4000" dirty="0" smtClean="0"/>
              <a:t> x</a:t>
            </a:r>
          </a:p>
          <a:p>
            <a:r>
              <a:rPr lang="en-US" dirty="0" smtClean="0"/>
              <a:t>If YES, we have DV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4343400"/>
            <a:ext cx="5562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2. What is the K?</a:t>
            </a:r>
          </a:p>
          <a:p>
            <a:pPr lvl="1"/>
            <a:r>
              <a:rPr lang="en-US" sz="3000" dirty="0" smtClean="0"/>
              <a:t>The coefficient of X</a:t>
            </a:r>
          </a:p>
          <a:p>
            <a:pPr lvl="1" algn="ctr"/>
            <a:r>
              <a:rPr lang="en-US" sz="4000" dirty="0" smtClean="0"/>
              <a:t>Y = </a:t>
            </a:r>
            <a:r>
              <a:rPr lang="en-US" sz="4000" b="1" dirty="0" smtClean="0">
                <a:solidFill>
                  <a:srgbClr val="FF0000"/>
                </a:solidFill>
              </a:rPr>
              <a:t>k</a:t>
            </a:r>
            <a:r>
              <a:rPr lang="en-US" sz="4000" dirty="0" smtClean="0"/>
              <a:t> 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1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264</Words>
  <Application>Microsoft Office PowerPoint</Application>
  <PresentationFormat>On-screen Show (4:3)</PresentationFormat>
  <Paragraphs>52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Direct Variation</vt:lpstr>
      <vt:lpstr>Direct Variation</vt:lpstr>
      <vt:lpstr>Direct Variation</vt:lpstr>
      <vt:lpstr>Direct Variation 3 WAYS</vt:lpstr>
      <vt:lpstr>Direct Variation - TABLES</vt:lpstr>
      <vt:lpstr>Direct Variation - GRAPHS</vt:lpstr>
      <vt:lpstr>Direct Variation - EQUATIONS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Direct Variation</dc:title>
  <dc:creator>Alicia McKay</dc:creator>
  <cp:lastModifiedBy>Alicia McKay</cp:lastModifiedBy>
  <cp:revision>3</cp:revision>
  <dcterms:created xsi:type="dcterms:W3CDTF">2013-02-25T12:40:23Z</dcterms:created>
  <dcterms:modified xsi:type="dcterms:W3CDTF">2013-02-25T15:16:15Z</dcterms:modified>
</cp:coreProperties>
</file>