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  <p:sldId id="258" r:id="rId4"/>
    <p:sldId id="262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B68BB5-BE41-47F2-8B56-E4C9E45412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49F36E-4410-4118-9364-B807A9C6120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8BB5-BE41-47F2-8B56-E4C9E45412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F36E-4410-4118-9364-B807A9C61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8BB5-BE41-47F2-8B56-E4C9E45412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F36E-4410-4118-9364-B807A9C61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8BB5-BE41-47F2-8B56-E4C9E45412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F36E-4410-4118-9364-B807A9C61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8BB5-BE41-47F2-8B56-E4C9E45412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F36E-4410-4118-9364-B807A9C61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8BB5-BE41-47F2-8B56-E4C9E45412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F36E-4410-4118-9364-B807A9C612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8BB5-BE41-47F2-8B56-E4C9E45412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F36E-4410-4118-9364-B807A9C61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8BB5-BE41-47F2-8B56-E4C9E45412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F36E-4410-4118-9364-B807A9C61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8BB5-BE41-47F2-8B56-E4C9E45412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F36E-4410-4118-9364-B807A9C61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8BB5-BE41-47F2-8B56-E4C9E45412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F36E-4410-4118-9364-B807A9C6120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8BB5-BE41-47F2-8B56-E4C9E45412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F36E-4410-4118-9364-B807A9C61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B68BB5-BE41-47F2-8B56-E4C9E45412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849F36E-4410-4118-9364-B807A9C612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2708476"/>
            <a:ext cx="7513320" cy="170216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UNDERSTANDING SLOPE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February 13,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sz="3600" dirty="0" smtClean="0"/>
                  <a:t>A measure of a line’s steepness AND </a:t>
                </a:r>
              </a:p>
              <a:p>
                <a:pPr marL="0" indent="0" algn="ctr">
                  <a:buNone/>
                </a:pPr>
                <a:r>
                  <a:rPr lang="en-US" sz="3600" dirty="0" smtClean="0"/>
                  <a:t>the ratio of rise to run. </a:t>
                </a:r>
              </a:p>
              <a:p>
                <a:pPr marL="0" indent="0" algn="ctr">
                  <a:buNone/>
                </a:pPr>
                <a:endParaRPr lang="en-US" sz="12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𝑟𝑖𝑠𝑒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US" sz="3600" b="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b="0" dirty="0" smtClean="0"/>
                          <m:t>vertical</m:t>
                        </m:r>
                        <m:r>
                          <m:rPr>
                            <m:nor/>
                          </m:rPr>
                          <a:rPr lang="en-US" sz="3600" b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3600" b="0" dirty="0" smtClean="0"/>
                          <m:t>change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 (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2 −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1)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h𝑜𝑟𝑖𝑧𝑜𝑛𝑡𝑎𝑙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𝑐h𝑎𝑛𝑔𝑒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(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/>
                          </a:rPr>
                          <m:t>2−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/>
                          </a:rPr>
                          <m:t>1)</m:t>
                        </m:r>
                      </m:den>
                    </m:f>
                  </m:oMath>
                </a14:m>
                <a:endParaRPr lang="en-US" sz="3600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www.delmarfans.com/images/rise_run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66800"/>
            <a:ext cx="190500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0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024744" cy="1143000"/>
          </a:xfrm>
        </p:spPr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/>
          <a:lstStyle/>
          <a:p>
            <a:r>
              <a:rPr lang="en-US" b="1" dirty="0" smtClean="0"/>
              <a:t>Positive Slope </a:t>
            </a:r>
            <a:r>
              <a:rPr lang="en-US" dirty="0" smtClean="0"/>
              <a:t>– if the line rises from left to right</a:t>
            </a:r>
          </a:p>
          <a:p>
            <a:r>
              <a:rPr lang="en-US" b="1" dirty="0" smtClean="0"/>
              <a:t>Negative Slope </a:t>
            </a:r>
            <a:r>
              <a:rPr lang="en-US" dirty="0" smtClean="0"/>
              <a:t>– the line falls from left to right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8" name="Picture 4" descr="http://www.shelovesmath.com/wp-content/uploads/2012/08/Positive-Negative-Slop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76600"/>
            <a:ext cx="61722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9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8000" b="0" i="1" dirty="0" smtClean="0">
                              <a:latin typeface="Cambria Math"/>
                            </a:rPr>
                            <m:t> (</m:t>
                          </m:r>
                          <m:r>
                            <a:rPr lang="en-US" sz="8000" b="0" i="1" dirty="0" smtClean="0">
                              <a:latin typeface="Cambria Math"/>
                            </a:rPr>
                            <m:t>𝑦</m:t>
                          </m:r>
                          <m:r>
                            <a:rPr lang="en-US" sz="8000" b="0" i="1" dirty="0" smtClean="0">
                              <a:latin typeface="Cambria Math"/>
                            </a:rPr>
                            <m:t>2 −</m:t>
                          </m:r>
                          <m:r>
                            <a:rPr lang="en-US" sz="8000" b="0" i="1" dirty="0" smtClean="0">
                              <a:latin typeface="Cambria Math"/>
                            </a:rPr>
                            <m:t>𝑦</m:t>
                          </m:r>
                          <m:r>
                            <a:rPr lang="en-US" sz="8000" b="0" i="1" dirty="0" smtClean="0">
                              <a:latin typeface="Cambria Math"/>
                            </a:rPr>
                            <m:t>1)</m:t>
                          </m:r>
                        </m:num>
                        <m:den>
                          <m:r>
                            <a:rPr lang="en-US" sz="8000" b="0" i="1" smtClean="0">
                              <a:latin typeface="Cambria Math"/>
                            </a:rPr>
                            <m:t> (</m:t>
                          </m:r>
                          <m:r>
                            <a:rPr lang="en-US" sz="8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8000" b="0" i="1" smtClean="0">
                              <a:latin typeface="Cambria Math"/>
                            </a:rPr>
                            <m:t>2−</m:t>
                          </m:r>
                          <m:r>
                            <a:rPr lang="en-US" sz="8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8000" b="0" i="1" smtClean="0">
                              <a:latin typeface="Cambria Math"/>
                            </a:rPr>
                            <m:t>1)</m:t>
                          </m:r>
                        </m:den>
                      </m:f>
                    </m:oMath>
                  </m:oMathPara>
                </a14:m>
                <a:endParaRPr lang="en-US" sz="8000" dirty="0" smtClean="0"/>
              </a:p>
              <a:p>
                <a:pPr marL="0" indent="0">
                  <a:buNone/>
                </a:pPr>
                <a:r>
                  <a:rPr lang="en-US" sz="2500" dirty="0" smtClean="0"/>
                  <a:t>TO FIND SLOPE YOU MUST HAVE TWO POINTS!!!!!</a:t>
                </a:r>
              </a:p>
              <a:p>
                <a:pPr marL="0" indent="0">
                  <a:buNone/>
                </a:pPr>
                <a:r>
                  <a:rPr lang="en-US" sz="2500" dirty="0" smtClean="0"/>
                  <a:t>TO FIND SLOPE YOU MUST HAVE TWO sets of coordinates!!!!!</a:t>
                </a:r>
              </a:p>
              <a:p>
                <a:pPr marL="0" indent="0">
                  <a:buNone/>
                </a:pPr>
                <a:r>
                  <a:rPr lang="en-US" sz="2500" dirty="0" smtClean="0"/>
                  <a:t>TO FIND SLOPE YOU MUST HAVE TWO POINTS!!!!!</a:t>
                </a:r>
              </a:p>
              <a:p>
                <a:pPr marL="0" indent="0">
                  <a:buNone/>
                </a:pPr>
                <a:r>
                  <a:rPr lang="en-US" sz="2500" dirty="0" smtClean="0"/>
                  <a:t>TO FIND SLOPE YOU MUST HAVE TWO sets of coordinates!!!!!</a:t>
                </a:r>
              </a:p>
              <a:p>
                <a:pPr marL="0" indent="0">
                  <a:buNone/>
                </a:pPr>
                <a:endParaRPr lang="en-US" sz="25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08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744" cy="1143000"/>
          </a:xfrm>
        </p:spPr>
        <p:txBody>
          <a:bodyPr/>
          <a:lstStyle/>
          <a:p>
            <a:r>
              <a:rPr lang="en-US" dirty="0" smtClean="0"/>
              <a:t>SLOPE PRACTICE!!!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49175534"/>
                  </p:ext>
                </p:extLst>
              </p:nvPr>
            </p:nvGraphicFramePr>
            <p:xfrm>
              <a:off x="914400" y="1828800"/>
              <a:ext cx="6777040" cy="403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4260"/>
                    <a:gridCol w="1694260"/>
                    <a:gridCol w="1694260"/>
                    <a:gridCol w="169426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500" dirty="0" smtClean="0"/>
                            <a:t>POINT</a:t>
                          </a:r>
                          <a:r>
                            <a:rPr lang="en-US" sz="2500" baseline="0" dirty="0" smtClean="0"/>
                            <a:t> 1</a:t>
                          </a:r>
                        </a:p>
                        <a:p>
                          <a:endParaRPr lang="en-US" sz="2500" baseline="0" dirty="0" smtClean="0"/>
                        </a:p>
                        <a:p>
                          <a:r>
                            <a:rPr lang="en-US" sz="2500" baseline="0" dirty="0" smtClean="0"/>
                            <a:t>(x1, y1)</a:t>
                          </a:r>
                          <a:endParaRPr lang="en-US" sz="25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500" dirty="0" smtClean="0"/>
                            <a:t>POINT</a:t>
                          </a:r>
                          <a:r>
                            <a:rPr lang="en-US" sz="2500" baseline="0" dirty="0" smtClean="0"/>
                            <a:t> 2</a:t>
                          </a:r>
                        </a:p>
                        <a:p>
                          <a:endParaRPr lang="en-US" sz="2500" baseline="0" dirty="0" smtClean="0"/>
                        </a:p>
                        <a:p>
                          <a:r>
                            <a:rPr lang="en-US" sz="2500" baseline="0" dirty="0" smtClean="0"/>
                            <a:t>(x2, y2)</a:t>
                          </a:r>
                          <a:endParaRPr lang="en-US" sz="25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FORMULA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𝒚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𝒚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dirty="0" smtClean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SLOPE</a:t>
                          </a:r>
                        </a:p>
                        <a:p>
                          <a:endParaRPr lang="en-US" dirty="0" smtClean="0"/>
                        </a:p>
                        <a:p>
                          <a:r>
                            <a:rPr lang="en-US" dirty="0" smtClean="0"/>
                            <a:t>M = ?</a:t>
                          </a:r>
                          <a:endParaRPr lang="en-US" dirty="0"/>
                        </a:p>
                      </a:txBody>
                      <a:tcPr marL="75300" marR="7530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(1,2)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(2,3)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5300" marR="7530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(4,3)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(1,2)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5300" marR="7530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(2,2)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(1,3)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5300" marR="7530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(1,1)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(2,1)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75300" marR="7530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49175534"/>
                  </p:ext>
                </p:extLst>
              </p:nvPr>
            </p:nvGraphicFramePr>
            <p:xfrm>
              <a:off x="914400" y="1828800"/>
              <a:ext cx="6777040" cy="403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4260"/>
                    <a:gridCol w="1694260"/>
                    <a:gridCol w="1694260"/>
                    <a:gridCol w="1694260"/>
                  </a:tblGrid>
                  <a:tr h="1234440">
                    <a:tc>
                      <a:txBody>
                        <a:bodyPr/>
                        <a:lstStyle/>
                        <a:p>
                          <a:r>
                            <a:rPr lang="en-US" sz="2500" dirty="0" smtClean="0"/>
                            <a:t>POINT</a:t>
                          </a:r>
                          <a:r>
                            <a:rPr lang="en-US" sz="2500" baseline="0" dirty="0" smtClean="0"/>
                            <a:t> 1</a:t>
                          </a:r>
                        </a:p>
                        <a:p>
                          <a:endParaRPr lang="en-US" sz="2500" baseline="0" dirty="0" smtClean="0"/>
                        </a:p>
                        <a:p>
                          <a:r>
                            <a:rPr lang="en-US" sz="2500" baseline="0" dirty="0" smtClean="0"/>
                            <a:t>(x1, y1)</a:t>
                          </a:r>
                          <a:endParaRPr lang="en-US" sz="25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500" dirty="0" smtClean="0"/>
                            <a:t>POINT</a:t>
                          </a:r>
                          <a:r>
                            <a:rPr lang="en-US" sz="2500" baseline="0" dirty="0" smtClean="0"/>
                            <a:t> 2</a:t>
                          </a:r>
                        </a:p>
                        <a:p>
                          <a:endParaRPr lang="en-US" sz="2500" baseline="0" dirty="0" smtClean="0"/>
                        </a:p>
                        <a:p>
                          <a:r>
                            <a:rPr lang="en-US" sz="2500" baseline="0" dirty="0" smtClean="0"/>
                            <a:t>(x2, y2)</a:t>
                          </a:r>
                          <a:endParaRPr lang="en-US" sz="25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5300" marR="75300">
                        <a:blipFill rotWithShape="1">
                          <a:blip r:embed="rId2"/>
                          <a:stretch>
                            <a:fillRect l="-200000" t="-3941" r="-100000" b="-2472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SLOPE</a:t>
                          </a:r>
                        </a:p>
                        <a:p>
                          <a:endParaRPr lang="en-US" dirty="0" smtClean="0"/>
                        </a:p>
                        <a:p>
                          <a:r>
                            <a:rPr lang="en-US" dirty="0" smtClean="0"/>
                            <a:t>M = ?</a:t>
                          </a:r>
                          <a:endParaRPr lang="en-US" dirty="0"/>
                        </a:p>
                      </a:txBody>
                      <a:tcPr marL="75300" marR="75300"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(1,2)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(2,3)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5300" marR="75300"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(4,3)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(1,2)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5300" marR="75300"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(2,2)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(1,3)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5300" marR="75300"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(1,1)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4000" dirty="0" smtClean="0"/>
                            <a:t>(2,1)</a:t>
                          </a:r>
                          <a:endParaRPr lang="en-US" sz="4000" dirty="0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5300" marR="75300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75300" marR="7530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62282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bquest.hawaii.edu/kahihi/mathdictionary/images/coordinatepla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7162800" cy="57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7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185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UNDERSTANDING SLOPE</vt:lpstr>
      <vt:lpstr>SLOPE</vt:lpstr>
      <vt:lpstr>SLOPE</vt:lpstr>
      <vt:lpstr>SLOPE FORMULA</vt:lpstr>
      <vt:lpstr>SLOPE PRACTICE!!!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SLOPE</dc:title>
  <dc:creator>Alicia McKay</dc:creator>
  <cp:lastModifiedBy>Alicia McKay</cp:lastModifiedBy>
  <cp:revision>3</cp:revision>
  <dcterms:created xsi:type="dcterms:W3CDTF">2013-02-12T15:41:06Z</dcterms:created>
  <dcterms:modified xsi:type="dcterms:W3CDTF">2013-02-13T04:29:38Z</dcterms:modified>
</cp:coreProperties>
</file>