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8" r:id="rId3"/>
    <p:sldId id="257" r:id="rId4"/>
    <p:sldId id="259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5B01BD1-748A-4FB3-B695-34C31CFD9F15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EF6E129-8039-4B60-935C-BCE3A7EEB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5116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D4893-5460-40AF-9B7C-A4C5EDE37F50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18A4-53BE-420C-BD54-8722B488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924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D4893-5460-40AF-9B7C-A4C5EDE37F50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18A4-53BE-420C-BD54-8722B488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816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D4893-5460-40AF-9B7C-A4C5EDE37F50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18A4-53BE-420C-BD54-8722B488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939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D4893-5460-40AF-9B7C-A4C5EDE37F50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18A4-53BE-420C-BD54-8722B488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859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D4893-5460-40AF-9B7C-A4C5EDE37F50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18A4-53BE-420C-BD54-8722B488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061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D4893-5460-40AF-9B7C-A4C5EDE37F50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18A4-53BE-420C-BD54-8722B488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6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D4893-5460-40AF-9B7C-A4C5EDE37F50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18A4-53BE-420C-BD54-8722B488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323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D4893-5460-40AF-9B7C-A4C5EDE37F50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18A4-53BE-420C-BD54-8722B488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389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D4893-5460-40AF-9B7C-A4C5EDE37F50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18A4-53BE-420C-BD54-8722B488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158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D4893-5460-40AF-9B7C-A4C5EDE37F50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18A4-53BE-420C-BD54-8722B488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41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D4893-5460-40AF-9B7C-A4C5EDE37F50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18A4-53BE-420C-BD54-8722B488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657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D4893-5460-40AF-9B7C-A4C5EDE37F50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218A4-53BE-420C-BD54-8722B488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554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Writing Equations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McKay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00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Sometimes you will need to find the equation of a line given its graph.</a:t>
            </a:r>
          </a:p>
          <a:p>
            <a:r>
              <a:rPr lang="en-US" b="1" dirty="0"/>
              <a:t>Example </a:t>
            </a:r>
            <a:r>
              <a:rPr lang="en-US" b="1" dirty="0" smtClean="0"/>
              <a:t>-  </a:t>
            </a:r>
            <a:r>
              <a:rPr lang="en-US" dirty="0" smtClean="0"/>
              <a:t>To w</a:t>
            </a:r>
            <a:r>
              <a:rPr lang="en-US" dirty="0" smtClean="0"/>
              <a:t>rite </a:t>
            </a:r>
            <a:r>
              <a:rPr lang="en-US" dirty="0"/>
              <a:t>the equation of the line </a:t>
            </a:r>
            <a:r>
              <a:rPr lang="en-US" dirty="0" smtClean="0"/>
              <a:t>in form </a:t>
            </a:r>
            <a:r>
              <a:rPr lang="en-US" b="1" dirty="0" smtClean="0"/>
              <a:t>Y = MX + B</a:t>
            </a:r>
            <a:r>
              <a:rPr lang="en-US" b="1" dirty="0" smtClean="0"/>
              <a:t>, </a:t>
            </a:r>
            <a:r>
              <a:rPr lang="en-US" dirty="0" smtClean="0"/>
              <a:t>what info do we need?</a:t>
            </a:r>
          </a:p>
          <a:p>
            <a:pPr lvl="1"/>
            <a:r>
              <a:rPr lang="en-US" sz="3500" dirty="0" smtClean="0"/>
              <a:t>Slope - m</a:t>
            </a:r>
          </a:p>
          <a:p>
            <a:pPr lvl="1"/>
            <a:r>
              <a:rPr lang="en-US" sz="3500" dirty="0" smtClean="0"/>
              <a:t>Y – Intercept - b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460731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3983" y="1281114"/>
            <a:ext cx="4839848" cy="3214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00200" y="4876800"/>
            <a:ext cx="4577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IS THE SLOPE?</a:t>
            </a:r>
          </a:p>
          <a:p>
            <a:endParaRPr lang="en-US" dirty="0"/>
          </a:p>
          <a:p>
            <a:r>
              <a:rPr lang="en-US" dirty="0" smtClean="0"/>
              <a:t>WHAT IS THE Y-INTERCEPT?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3758188" y="1828800"/>
            <a:ext cx="45719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267200" y="3276600"/>
            <a:ext cx="45719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63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 = m x + b</a:t>
            </a:r>
          </a:p>
          <a:p>
            <a:endParaRPr lang="en-US" dirty="0"/>
          </a:p>
          <a:p>
            <a:r>
              <a:rPr lang="en-US" dirty="0" smtClean="0"/>
              <a:t>If I give you slope m = 2</a:t>
            </a:r>
          </a:p>
          <a:p>
            <a:r>
              <a:rPr lang="en-US" dirty="0" smtClean="0"/>
              <a:t>B = 4</a:t>
            </a:r>
          </a:p>
          <a:p>
            <a:endParaRPr lang="en-US" dirty="0"/>
          </a:p>
          <a:p>
            <a:r>
              <a:rPr lang="en-US" dirty="0" smtClean="0"/>
              <a:t>PLUG THEM IN</a:t>
            </a:r>
          </a:p>
          <a:p>
            <a:r>
              <a:rPr lang="en-US" dirty="0" smtClean="0"/>
              <a:t>Y = 2X + 4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77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</TotalTime>
  <Words>90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Writing Equations</vt:lpstr>
      <vt:lpstr>Creating Equations</vt:lpstr>
      <vt:lpstr>PowerPoint Presentation</vt:lpstr>
      <vt:lpstr>Writing Equations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Equations</dc:title>
  <dc:creator>Alicia McKay</dc:creator>
  <cp:lastModifiedBy>Alicia McKay</cp:lastModifiedBy>
  <cp:revision>6</cp:revision>
  <cp:lastPrinted>2013-03-06T18:13:04Z</cp:lastPrinted>
  <dcterms:created xsi:type="dcterms:W3CDTF">2013-03-06T04:14:21Z</dcterms:created>
  <dcterms:modified xsi:type="dcterms:W3CDTF">2013-03-06T19:55:01Z</dcterms:modified>
</cp:coreProperties>
</file>