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6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5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2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0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6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7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0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3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4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C647-5719-4DE9-8555-369EF1E95908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EFB4-696F-42B2-BDE6-6911283C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CONGRUENT TRIANGLES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Mrs. McKay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May 7, 2013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(side angle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00.edu-cdn.com/files/static/learningexpressllc/9781576857458/CONGRUENT_TRIANGLES_2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6400800" cy="272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98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 (side </a:t>
            </a:r>
            <a:r>
              <a:rPr lang="en-US" dirty="0" err="1" smtClean="0"/>
              <a:t>side</a:t>
            </a:r>
            <a:r>
              <a:rPr lang="en-US" dirty="0" smtClean="0"/>
              <a:t>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rchsbowman.files.wordpress.com/2008/10/sss-1.jpg?w=494&amp;h=1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563635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97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 (angle side angle)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hotmath.com/hotmath_help/topics/ASA-postulate/ASA-postulate-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4267200" cy="361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43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800" dirty="0" smtClean="0"/>
              <a:t>HL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(hypotenuse and leg of a right triangle)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upload.wikimedia.org/wikibooks/en/c/c6/HypotenuseLe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58674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9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 (angle </a:t>
            </a:r>
            <a:r>
              <a:rPr lang="en-US" dirty="0" err="1" smtClean="0"/>
              <a:t>angle</a:t>
            </a:r>
            <a:r>
              <a:rPr lang="en-US" dirty="0" smtClean="0"/>
              <a:t>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hotmath.com/hotmath_help/topics/AAS-postulate/AAS-postulate-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4343400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02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s3.mm.bing.net/th?id=H.4962152736883926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447800"/>
            <a:ext cx="726675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4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Without measuring triangles, we can discover that triangles are congruent when 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 (side </a:t>
            </a:r>
            <a:r>
              <a:rPr lang="en-US" dirty="0" err="1" smtClean="0"/>
              <a:t>side</a:t>
            </a:r>
            <a:r>
              <a:rPr lang="en-US" dirty="0" smtClean="0"/>
              <a:t>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1.— All three corresponding sides are equal in length.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rchsbowman.files.wordpress.com/2008/10/sss-1.jpg?w=494&amp;h=1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563635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8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(side angle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2.— A pair of corresponding sides and the included angle are equal.</a:t>
            </a:r>
            <a:endParaRPr lang="en-US" dirty="0"/>
          </a:p>
        </p:txBody>
      </p:sp>
      <p:pic>
        <p:nvPicPr>
          <p:cNvPr id="1028" name="Picture 4" descr="http://00.edu-cdn.com/files/static/learningexpressllc/9781576857458/CONGRUENT_TRIANGLES_2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6400800" cy="272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4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 (angle side angle)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3.— A pair of corresponding angles and the included side are equal.</a:t>
            </a:r>
            <a:endParaRPr lang="en-US" dirty="0"/>
          </a:p>
        </p:txBody>
      </p:sp>
      <p:pic>
        <p:nvPicPr>
          <p:cNvPr id="3074" name="Picture 2" descr="http://hotmath.com/hotmath_help/topics/ASA-postulate/ASA-postulate-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4267200" cy="361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2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 (angle </a:t>
            </a:r>
            <a:r>
              <a:rPr lang="en-US" dirty="0" err="1" smtClean="0"/>
              <a:t>angle</a:t>
            </a:r>
            <a:r>
              <a:rPr lang="en-US" dirty="0" smtClean="0"/>
              <a:t> side)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4.— A pair of corresponding angles and a non-included side are equal.</a:t>
            </a:r>
            <a:endParaRPr lang="en-US" dirty="0"/>
          </a:p>
        </p:txBody>
      </p:sp>
      <p:pic>
        <p:nvPicPr>
          <p:cNvPr id="4098" name="Picture 2" descr="http://hotmath.com/hotmath_help/topics/AAS-postulate/AAS-postulate-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4343400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6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800" dirty="0" smtClean="0"/>
              <a:t>HL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(hypotenuse and leg of a right triangle)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5.) — Two right triangles are congruent if the hypotenuse and one leg are equal.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upload.wikimedia.org/wikibooks/en/c/c6/HypotenuseLe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58674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6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Triangle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500" dirty="0" smtClean="0"/>
              <a:t>You must have all </a:t>
            </a:r>
            <a:r>
              <a:rPr lang="en-US" sz="5500" b="1" u="sng" dirty="0" smtClean="0"/>
              <a:t>FIVE</a:t>
            </a:r>
            <a:r>
              <a:rPr lang="en-US" sz="5500" dirty="0" smtClean="0"/>
              <a:t> sections filled in for credit. </a:t>
            </a:r>
          </a:p>
          <a:p>
            <a:r>
              <a:rPr lang="en-US" sz="5500" dirty="0" smtClean="0"/>
              <a:t>You must have a picture (2 triangles) under each description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153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CONGRUENT TRIANGLES</vt:lpstr>
      <vt:lpstr>PowerPoint Presentation</vt:lpstr>
      <vt:lpstr>CONGRUENT TRIANGLES</vt:lpstr>
      <vt:lpstr>SSS (side side side) </vt:lpstr>
      <vt:lpstr>SAS (side angle side) </vt:lpstr>
      <vt:lpstr>ASA (angle side angle) </vt:lpstr>
      <vt:lpstr>AAS (angle angle side) </vt:lpstr>
      <vt:lpstr>HL  (hypotenuse and leg of a right triangle)</vt:lpstr>
      <vt:lpstr>Congruent Triangle Worksheet</vt:lpstr>
      <vt:lpstr>SAS (side angle side) </vt:lpstr>
      <vt:lpstr>SSS (side side side) </vt:lpstr>
      <vt:lpstr>ASA (angle side angle) </vt:lpstr>
      <vt:lpstr>HL  (hypotenuse and leg of a right triangle)</vt:lpstr>
      <vt:lpstr>AAS (angle angle side)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CONGRUENT TRIANGLES</dc:title>
  <dc:creator>Alicia McKay</dc:creator>
  <cp:lastModifiedBy>Alicia McKay</cp:lastModifiedBy>
  <cp:revision>5</cp:revision>
  <dcterms:created xsi:type="dcterms:W3CDTF">2013-05-07T14:42:01Z</dcterms:created>
  <dcterms:modified xsi:type="dcterms:W3CDTF">2013-05-07T19:31:48Z</dcterms:modified>
</cp:coreProperties>
</file>