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64" r:id="rId17"/>
    <p:sldMasterId id="2147483876" r:id="rId18"/>
    <p:sldMasterId id="2147483888" r:id="rId19"/>
    <p:sldMasterId id="2147483900" r:id="rId20"/>
    <p:sldMasterId id="2147483926" r:id="rId21"/>
    <p:sldMasterId id="2147483938" r:id="rId22"/>
    <p:sldMasterId id="2147483950" r:id="rId23"/>
    <p:sldMasterId id="2147483962" r:id="rId24"/>
  </p:sldMasterIdLst>
  <p:sldIdLst>
    <p:sldId id="256" r:id="rId25"/>
    <p:sldId id="257" r:id="rId26"/>
    <p:sldId id="261" r:id="rId27"/>
    <p:sldId id="258" r:id="rId28"/>
    <p:sldId id="259" r:id="rId29"/>
    <p:sldId id="262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8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0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0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2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2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4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4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2.jpe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6.jpe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6.jpe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0.jpe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0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3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958183-EE52-4C21-A0FE-C605AA170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55D7F-548F-441C-952B-51D24C4A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3A4E-B023-4915-9AC6-AD8EBA865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EA96-FE2E-49F3-8B27-CF459CA90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932-98EC-4964-A177-3E27B2E0C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F5B2-C44D-4F04-8B6A-7AF525FA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D0CC-73C9-43DD-9076-349EA7660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EFD8-A83B-4C38-B2C3-FD9243399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3B47F5-2311-4C18-894F-438887D20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A1AB-8119-4F3C-BCD9-1C9443463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28E6-D08B-4DBB-BF11-4E8C74316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19A3CD-68D5-4451-830B-E2A7363A0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5F66-18E9-4591-A869-32C1804E3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5858-78F6-4942-B232-29C0985F7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FEC53-1C6C-45FC-A7E7-222444B07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A132-B32A-4529-9E8C-F2B0A6E9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7DEDC-4831-4DEB-9179-FB55701C7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A6F0-FEEF-46CF-89EB-7BF143540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6474-4D95-49AF-80A8-0A3CBDE9B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3C1CA-64D1-4C3E-B549-EF0288237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C5D3B-2564-47BF-BC0E-0D5CA3D6C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14B4A-A83B-4F82-888F-2AD663A77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D592-C6E3-4A77-B810-1D9234D52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958183-EE52-4C21-A0FE-C605AA170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55D7F-548F-441C-952B-51D24C4A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3A4E-B023-4915-9AC6-AD8EBA8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EA96-FE2E-49F3-8B27-CF459CA90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932-98EC-4964-A177-3E27B2E0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F5B2-C44D-4F04-8B6A-7AF525FAA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634A7-76CB-42E2-9FC7-7611223C0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D0CC-73C9-43DD-9076-349EA7660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EFD8-A83B-4C38-B2C3-FD924339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A1AB-8119-4F3C-BCD9-1C9443463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28E6-D08B-4DBB-BF11-4E8C74316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6D2AFE-63C2-4D71-A6AC-ADB01E039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331EC-E65D-4E36-ADB3-1B03F31FC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E6E71-7A6B-4880-87D1-ABF541E3A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BC88-8FA2-4DAA-B447-B791B57B8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A897-28B1-46B6-93EB-CE33B802B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139-F226-4CFA-BBC8-47A9161F9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9D940-B20E-46AA-83EA-235175F27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A60AE-F801-490B-9E0A-E9275A337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ED94-4400-4BAC-B7B1-0F8FBF701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564A4-EA58-43DC-A07D-6BF855EFA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DC71-B3F2-4C37-9B2F-C5A99EE1C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05B2-200D-4F0F-8370-8252E1BC8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958183-EE52-4C21-A0FE-C605AA170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55D7F-548F-441C-952B-51D24C4A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3A4E-B023-4915-9AC6-AD8EBA8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EA96-FE2E-49F3-8B27-CF459CA90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1B830-6D29-4142-AB5C-40692D7F8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932-98EC-4964-A177-3E27B2E0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F5B2-C44D-4F04-8B6A-7AF525FAA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D0CC-73C9-43DD-9076-349EA7660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EFD8-A83B-4C38-B2C3-FD924339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A1AB-8119-4F3C-BCD9-1C9443463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28E6-D08B-4DBB-BF11-4E8C74316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C3BE88-8C5E-4D3E-8119-FFA8E5184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CDE9E-8DB4-4ED3-9A85-A8C583E18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44E2D-595A-4ED4-AA48-4283E797D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13031-B637-4E84-BF99-03A03F2A7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80F4F-0AE2-4E75-8B08-F56771787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530C-5959-4D96-9A1F-BFD7CC224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AB0B2-7AC4-4332-B035-448875203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BB5BB-E564-4FE0-A3CA-93447127D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E23D-4EBA-432E-B2B6-E0D0B177A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3230A-C652-4E77-8189-246618826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961AE-A400-49A9-BE88-80087289E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6CE2-B7E6-4EB3-9BD7-722C1E224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958183-EE52-4C21-A0FE-C605AA170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55D7F-548F-441C-952B-51D24C4A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C643-C09E-49BD-9A6C-60D604698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3A4E-B023-4915-9AC6-AD8EBA8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EA96-FE2E-49F3-8B27-CF459CA90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932-98EC-4964-A177-3E27B2E0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F5B2-C44D-4F04-8B6A-7AF525FAA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D0CC-73C9-43DD-9076-349EA7660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EFD8-A83B-4C38-B2C3-FD924339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A1AB-8119-4F3C-BCD9-1C9443463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28E6-D08B-4DBB-BF11-4E8C74316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7CDA09-DDB0-4E88-8C76-A149CCD8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7849-6A43-4345-8622-B5032F5AE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A246E-C29B-4960-9CED-14D57C416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174E-D330-42CD-9895-CECA2A2C7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85CAF-0AB4-4B1F-838F-111DE9BF6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5EBA6-1F1D-4299-9EF1-CF63E75F1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6175C-6AD1-4A89-8535-1D0175C48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D7F2F-52EA-48E8-A544-2744E930F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AD31-D2EB-4DE3-A648-66BF80119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5CF3-EB1D-49CC-B638-BB04DA1E2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DDA5E-83C5-400A-99E7-101CDFDCD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3671-4AB9-4F8F-9E21-96BAEA558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958183-EE52-4C21-A0FE-C605AA170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92E23-7823-4664-A861-D73479538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55D7F-548F-441C-952B-51D24C4A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3A4E-B023-4915-9AC6-AD8EBA86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EA96-FE2E-49F3-8B27-CF459CA90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932-98EC-4964-A177-3E27B2E0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F5B2-C44D-4F04-8B6A-7AF525FAA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D0CC-73C9-43DD-9076-349EA7660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EFD8-A83B-4C38-B2C3-FD924339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A1AB-8119-4F3C-BCD9-1C9443463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28E6-D08B-4DBB-BF11-4E8C74316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7798-D57D-4BD3-8D01-77E4CE34B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C3BE88-8C5E-4D3E-8119-FFA8E5184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CDE9E-8DB4-4ED3-9A85-A8C583E18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44E2D-595A-4ED4-AA48-4283E797D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13031-B637-4E84-BF99-03A03F2A7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530C-5959-4D96-9A1F-BFD7CC224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AB0B2-7AC4-4332-B035-448875203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BB5BB-E564-4FE0-A3CA-93447127D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E23D-4EBA-432E-B2B6-E0D0B177A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3230A-C652-4E77-8189-246618826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961AE-A400-49A9-BE88-80087289E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43CC5-4380-4525-9002-05DBBF118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6CE2-B7E6-4EB3-9BD7-722C1E224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322BBA-3569-4CC4-99B2-07684F02B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00944-4C5D-4457-A050-8622321B3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943D1-B44D-4362-9329-294590273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E2BAC-F5FA-4E67-BF73-0A4383EFD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D558F-B1E2-4ABF-8EC3-9C813BF67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7CDB-7CEA-4B63-B555-724ECFE94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CCA8A-5A6C-4B68-A0B6-39708733B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A7349-793F-493F-8D62-80A8DC1BB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C5B43-8151-4A3A-89E2-655AE031F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A904-1DDA-4FCF-A562-8E179CDFD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DF2E5-F293-480E-8F14-FB00BB8CB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53B4-2859-4D31-8256-1B9E220B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6D2AFE-63C2-4D71-A6AC-ADB01E039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331EC-E65D-4E36-ADB3-1B03F31FC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E6E71-7A6B-4880-87D1-ABF541E3A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BC88-8FA2-4DAA-B447-B791B57B8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A897-28B1-46B6-93EB-CE33B802B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139-F226-4CFA-BBC8-47A9161F9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A60AE-F801-490B-9E0A-E9275A337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ED94-4400-4BAC-B7B1-0F8FBF701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564A4-EA58-43DC-A07D-6BF855EFA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DC71-B3F2-4C37-9B2F-C5A99EE1C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05B2-200D-4F0F-8370-8252E1BC8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5EAB24-B018-4FF5-9799-73D7A07E7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99222-1FC6-4A8D-8328-5CA01DA50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18D3-52A7-4769-87C5-620A67B3F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D2D4-ED11-4C16-8C98-67A7F9797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CAAC-7616-4100-AB7E-5EC6CD0A6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4CBB8-82D8-41AA-82C0-9740C2478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FD9A5-7D8A-48F5-B0C2-9C95ECBBF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E4B8-8AB7-4BB5-A182-90F388AAD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BD2B-2EF8-4AEA-B3BE-713A1661F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5266F-18B7-4325-8EBB-32FA649F3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8CA4-6B0F-4583-ABF5-22057404C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41E7DB-6243-46E5-BB24-4BE5EDD34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5DB58-7F8D-4296-827F-0B40A0046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A5AC-E261-41F7-A38F-E05582287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41ADA-0574-4627-804C-6BDDB01CC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BA6D-B524-4A95-9AC0-5FBA0E9AF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66199-EB94-4B4A-B9D4-182D3704C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32A44-35E0-4313-82A1-169EA5B57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6041-8239-4647-BCC3-3F16BD085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EE165-830F-43A4-9C45-285794421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FB9E1-EA3C-4B5F-BA8F-4D06603A8A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E038-E756-463F-952C-08E18B1AA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3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4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5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ags" Target="../tags/tag5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ags" Target="../tags/tag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ags" Target="../tags/tag6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tags" Target="../tags/tag6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ags" Target="../tags/tag6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ags" Target="../tags/tag7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ags" Target="../tags/tag73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tags" Target="../tags/tag7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77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/>
          </p:cNvSpPr>
          <p:nvPr>
            <p:ph type="title"/>
          </p:nvPr>
        </p:nvSpPr>
        <p:spPr bwMode="auto">
          <a:xfrm>
            <a:off x="892972" y="1151930"/>
            <a:ext cx="7358063" cy="232171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3536156"/>
            <a:ext cx="7358063" cy="79474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41056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82111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723168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64224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285631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607041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928447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249856" algn="ctr" defTabSz="410688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AD531-B833-4C72-AB5A-05019F4728C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1900BA-BD43-450C-861F-C469B63AD1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92BE7B-DAD3-404C-B79B-AA1F31BF07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5AD56F-1675-4884-B54C-8EF8E70E47E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4EAE9-90D5-4777-B288-C97899C8EC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92BE7B-DAD3-404C-B79B-AA1F31BF07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9002F8-2D7F-4AC6-BAE1-2F85AE819C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1900BA-BD43-450C-861F-C469B63AD1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18A55-7A1A-4017-9F23-752BDD4619A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0123C4-A98D-411A-8AAE-3EEA5ECC6D95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FB3DB-C496-4EBD-9128-30FE2BEB196B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13BBDA-95DF-421E-AEED-09C79AB3CC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41093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82186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723279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64372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285829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607287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928744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250201" algn="l" defTabSz="410751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67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35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02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469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337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778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219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659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100" indent="-267867" algn="l" defTabSz="410730" rtl="0" eaLnBrk="1" fontAlgn="base" hangingPunct="1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2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41068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82136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723205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64274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285697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607123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928546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249971" algn="l" defTabSz="410709" rtl="0" eaLnBrk="1" fontAlgn="base" hangingPunct="1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066800"/>
            <a:ext cx="4800600" cy="1470025"/>
          </a:xfrm>
        </p:spPr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048000"/>
            <a:ext cx="4114800" cy="1752600"/>
          </a:xfrm>
        </p:spPr>
        <p:txBody>
          <a:bodyPr/>
          <a:lstStyle/>
          <a:p>
            <a:r>
              <a:rPr lang="en-US" dirty="0" smtClean="0"/>
              <a:t>CHAPTER 7, SECTION 1</a:t>
            </a:r>
          </a:p>
          <a:p>
            <a:r>
              <a:rPr lang="en-US" dirty="0" smtClean="0"/>
              <a:t>MEAN, MEDIAN, MODE &amp; RANGE</a:t>
            </a:r>
          </a:p>
          <a:p>
            <a:endParaRPr lang="en-US" dirty="0" smtClean="0"/>
          </a:p>
          <a:p>
            <a:r>
              <a:rPr lang="en-US" dirty="0" smtClean="0"/>
              <a:t>Mrs. McKay</a:t>
            </a:r>
          </a:p>
          <a:p>
            <a:r>
              <a:rPr lang="en-US" dirty="0" smtClean="0"/>
              <a:t>March 11, 2013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Scenario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 err="1" smtClean="0"/>
              <a:t>Kaleb</a:t>
            </a:r>
            <a:r>
              <a:rPr lang="en-US" sz="3000" b="1" dirty="0" smtClean="0"/>
              <a:t> </a:t>
            </a:r>
            <a:r>
              <a:rPr lang="en-US" sz="3000" b="1" dirty="0" smtClean="0"/>
              <a:t>wa</a:t>
            </a:r>
            <a:r>
              <a:rPr lang="en-US" sz="3000" b="1" dirty="0" smtClean="0"/>
              <a:t>s told the average </a:t>
            </a:r>
            <a:r>
              <a:rPr lang="en-US" sz="3000" b="1" dirty="0" smtClean="0"/>
              <a:t>wage </a:t>
            </a:r>
            <a:r>
              <a:rPr lang="en-US" sz="3000" b="1" dirty="0" smtClean="0"/>
              <a:t>at his new job is $10.00 </a:t>
            </a:r>
            <a:r>
              <a:rPr lang="en-US" sz="3000" b="1" dirty="0" smtClean="0"/>
              <a:t>per hour. He </a:t>
            </a:r>
            <a:r>
              <a:rPr lang="en-US" sz="3000" b="1" dirty="0" smtClean="0"/>
              <a:t>later discovers </a:t>
            </a:r>
            <a:r>
              <a:rPr lang="en-US" sz="3000" b="1" dirty="0" smtClean="0"/>
              <a:t>that </a:t>
            </a:r>
            <a:r>
              <a:rPr lang="en-US" sz="3000" b="1" dirty="0" smtClean="0"/>
              <a:t>they are only paying him $7.50 an hour! </a:t>
            </a:r>
            <a:r>
              <a:rPr lang="en-US" sz="3000" b="1" dirty="0" smtClean="0"/>
              <a:t>He then learns that </a:t>
            </a:r>
            <a:r>
              <a:rPr lang="en-US" sz="3000" b="1" dirty="0" smtClean="0"/>
              <a:t>most </a:t>
            </a:r>
            <a:r>
              <a:rPr lang="en-US" sz="3000" b="1" dirty="0" smtClean="0"/>
              <a:t>of the employees earn </a:t>
            </a:r>
            <a:r>
              <a:rPr lang="en-US" sz="3000" b="1" dirty="0" smtClean="0"/>
              <a:t>$7.50. </a:t>
            </a:r>
          </a:p>
          <a:p>
            <a:r>
              <a:rPr lang="en-US" sz="3000" b="1" dirty="0" smtClean="0"/>
              <a:t>How </a:t>
            </a:r>
            <a:r>
              <a:rPr lang="en-US" sz="3000" b="1" dirty="0" smtClean="0"/>
              <a:t>is this possible</a:t>
            </a:r>
            <a:r>
              <a:rPr lang="en-US" sz="3000" b="1" dirty="0" smtClean="0"/>
              <a:t>? </a:t>
            </a:r>
            <a:r>
              <a:rPr lang="en-US" sz="3000" b="1" dirty="0"/>
              <a:t>S</a:t>
            </a:r>
            <a:r>
              <a:rPr lang="en-US" sz="3000" b="1" dirty="0" smtClean="0"/>
              <a:t>hould he be angry?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273410" name="Picture 2" descr="http://3.bp.blogspot.com/_zeGnFtWojC4/TIxLg2DlpCI/AAAAAAAAAB4/e8X-4Ip0G7U/s320/6a00d8341c8b8b53ef0105355441c9970b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26289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953000"/>
          </a:xfrm>
        </p:spPr>
        <p:txBody>
          <a:bodyPr/>
          <a:lstStyle/>
          <a:p>
            <a:r>
              <a:rPr lang="en-US" sz="2600" b="1" dirty="0"/>
              <a:t>Mean – </a:t>
            </a:r>
            <a:r>
              <a:rPr lang="en-US" sz="2600" dirty="0"/>
              <a:t>the sum of data value divided by the number of data items</a:t>
            </a:r>
          </a:p>
          <a:p>
            <a:r>
              <a:rPr lang="en-US" sz="2600" b="1" dirty="0"/>
              <a:t>Median – </a:t>
            </a:r>
            <a:r>
              <a:rPr lang="en-US" sz="2600" dirty="0"/>
              <a:t>the middle value of an odd number of data items arranged in order. For an even number of data items, the median is the mean of the two middle values. </a:t>
            </a:r>
          </a:p>
          <a:p>
            <a:r>
              <a:rPr lang="en-US" sz="2600" b="1" dirty="0"/>
              <a:t>Mode </a:t>
            </a:r>
            <a:r>
              <a:rPr lang="en-US" sz="2600" dirty="0"/>
              <a:t>– the value or values that occur most often. when all the data values occur the same number of times, there is no mode</a:t>
            </a:r>
          </a:p>
        </p:txBody>
      </p:sp>
    </p:spTree>
    <p:extLst>
      <p:ext uri="{BB962C8B-B14F-4D97-AF65-F5344CB8AC3E}">
        <p14:creationId xmlns:p14="http://schemas.microsoft.com/office/powerpoint/2010/main" val="260180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953000"/>
          </a:xfrm>
        </p:spPr>
        <p:txBody>
          <a:bodyPr/>
          <a:lstStyle/>
          <a:p>
            <a:r>
              <a:rPr lang="en-US" sz="3500" b="1" dirty="0" smtClean="0"/>
              <a:t>Range </a:t>
            </a:r>
            <a:r>
              <a:rPr lang="en-US" sz="3500" b="1" dirty="0" smtClean="0"/>
              <a:t>– </a:t>
            </a:r>
            <a:r>
              <a:rPr lang="en-US" sz="3500" dirty="0" smtClean="0"/>
              <a:t>the difference between the greatest and least values</a:t>
            </a:r>
          </a:p>
          <a:p>
            <a:r>
              <a:rPr lang="en-US" sz="3500" b="1" dirty="0" smtClean="0"/>
              <a:t>Outlier – </a:t>
            </a:r>
            <a:r>
              <a:rPr lang="en-US" sz="3500" dirty="0" smtClean="0"/>
              <a:t>an extreme value in a set of values that skews the data when finding the mean</a:t>
            </a:r>
            <a:endParaRPr 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the Measures?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4781"/>
              </p:ext>
            </p:extLst>
          </p:nvPr>
        </p:nvGraphicFramePr>
        <p:xfrm>
          <a:off x="685800" y="1524000"/>
          <a:ext cx="7155180" cy="4572000"/>
        </p:xfrm>
        <a:graphic>
          <a:graphicData uri="http://schemas.openxmlformats.org/drawingml/2006/table">
            <a:tbl>
              <a:tblPr/>
              <a:tblGrid>
                <a:gridCol w="3577590"/>
                <a:gridCol w="3577590"/>
              </a:tblGrid>
              <a:tr h="692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MEASURES of Central Tendency</a:t>
                      </a:r>
                      <a:endParaRPr lang="en-US" sz="2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MOST USEFUL WHEN</a:t>
                      </a:r>
                      <a:endParaRPr lang="en-US" sz="2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The data are spread fairly 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evenly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latin typeface="Calibri"/>
                          <a:ea typeface="Calibri"/>
                          <a:cs typeface="Times New Roman"/>
                        </a:rPr>
                        <a:t>MEDIAN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The data set has an 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outlier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MODE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The data involve a subject in which many data points of one value are important, such as election results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bJKCUNhIoNk/TndV7pNP2HI/AAAAAAAACQ4/NszV6D01N7k/s1600/pp2933b2fd_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22043" cy="55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277</a:t>
            </a:r>
          </a:p>
          <a:p>
            <a:r>
              <a:rPr lang="en-US" smtClean="0"/>
              <a:t>READ THE SCENARIO AND LOOK AT THE TABLE AT THE TOP OF THE PAGE</a:t>
            </a:r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meeting">
  <a:themeElements>
    <a:clrScheme name="Office Theme 2">
      <a:dk1>
        <a:srgbClr val="000000"/>
      </a:dk1>
      <a:lt1>
        <a:srgbClr val="FF9999"/>
      </a:lt1>
      <a:dk2>
        <a:srgbClr val="000000"/>
      </a:dk2>
      <a:lt2>
        <a:srgbClr val="A6A6A6"/>
      </a:lt2>
      <a:accent1>
        <a:srgbClr val="8C3800"/>
      </a:accent1>
      <a:accent2>
        <a:srgbClr val="80265A"/>
      </a:accent2>
      <a:accent3>
        <a:srgbClr val="FFCACA"/>
      </a:accent3>
      <a:accent4>
        <a:srgbClr val="000000"/>
      </a:accent4>
      <a:accent5>
        <a:srgbClr val="C5AEAA"/>
      </a:accent5>
      <a:accent6>
        <a:srgbClr val="732151"/>
      </a:accent6>
      <a:hlink>
        <a:srgbClr val="800B0B"/>
      </a:hlink>
      <a:folHlink>
        <a:srgbClr val="5229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CACA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CACA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CACA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CACA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FFFF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FFFF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Theme1 Headache 6">
  <a:themeElements>
    <a:clrScheme name="Office Theme 2">
      <a:dk1>
        <a:srgbClr val="333333"/>
      </a:dk1>
      <a:lt1>
        <a:srgbClr val="FFFFFF"/>
      </a:lt1>
      <a:dk2>
        <a:srgbClr val="663300"/>
      </a:dk2>
      <a:lt2>
        <a:srgbClr val="FFFFFF"/>
      </a:lt2>
      <a:accent1>
        <a:srgbClr val="FFBC1F"/>
      </a:accent1>
      <a:accent2>
        <a:srgbClr val="FF9090"/>
      </a:accent2>
      <a:accent3>
        <a:srgbClr val="B8ADAA"/>
      </a:accent3>
      <a:accent4>
        <a:srgbClr val="DADADA"/>
      </a:accent4>
      <a:accent5>
        <a:srgbClr val="FFDAAB"/>
      </a:accent5>
      <a:accent6>
        <a:srgbClr val="E78282"/>
      </a:accent6>
      <a:hlink>
        <a:srgbClr val="FFAE5C"/>
      </a:hlink>
      <a:folHlink>
        <a:srgbClr val="FFB8F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9E3E"/>
        </a:accent1>
        <a:accent2>
          <a:srgbClr val="E4B381"/>
        </a:accent2>
        <a:accent3>
          <a:srgbClr val="B8ADAA"/>
        </a:accent3>
        <a:accent4>
          <a:srgbClr val="DADADA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BC1F"/>
        </a:accent1>
        <a:accent2>
          <a:srgbClr val="FF9090"/>
        </a:accent2>
        <a:accent3>
          <a:srgbClr val="B8ADAA"/>
        </a:accent3>
        <a:accent4>
          <a:srgbClr val="DADADA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CDDB4F"/>
        </a:accent1>
        <a:accent2>
          <a:srgbClr val="B4BCFF"/>
        </a:accent2>
        <a:accent3>
          <a:srgbClr val="B8ADAA"/>
        </a:accent3>
        <a:accent4>
          <a:srgbClr val="DADADA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72C5FF"/>
        </a:accent1>
        <a:accent2>
          <a:srgbClr val="FFAC58"/>
        </a:accent2>
        <a:accent3>
          <a:srgbClr val="B8ADAA"/>
        </a:accent3>
        <a:accent4>
          <a:srgbClr val="DADADA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E3E"/>
        </a:accent1>
        <a:accent2>
          <a:srgbClr val="E4B381"/>
        </a:accent2>
        <a:accent3>
          <a:srgbClr val="FFFFFF"/>
        </a:accent3>
        <a:accent4>
          <a:srgbClr val="000000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C1F"/>
        </a:accent1>
        <a:accent2>
          <a:srgbClr val="FF9090"/>
        </a:accent2>
        <a:accent3>
          <a:srgbClr val="FFFFFF"/>
        </a:accent3>
        <a:accent4>
          <a:srgbClr val="000000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B4F"/>
        </a:accent1>
        <a:accent2>
          <a:srgbClr val="B4BCFF"/>
        </a:accent2>
        <a:accent3>
          <a:srgbClr val="FFFFFF"/>
        </a:accent3>
        <a:accent4>
          <a:srgbClr val="000000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C5FF"/>
        </a:accent1>
        <a:accent2>
          <a:srgbClr val="FFAC58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1_Default Design 2">
      <a:dk1>
        <a:srgbClr val="333333"/>
      </a:dk1>
      <a:lt1>
        <a:srgbClr val="FFFFFF"/>
      </a:lt1>
      <a:dk2>
        <a:srgbClr val="663300"/>
      </a:dk2>
      <a:lt2>
        <a:srgbClr val="FFFFFF"/>
      </a:lt2>
      <a:accent1>
        <a:srgbClr val="FFBC1F"/>
      </a:accent1>
      <a:accent2>
        <a:srgbClr val="FF9090"/>
      </a:accent2>
      <a:accent3>
        <a:srgbClr val="B8ADAA"/>
      </a:accent3>
      <a:accent4>
        <a:srgbClr val="DADADA"/>
      </a:accent4>
      <a:accent5>
        <a:srgbClr val="FFDAAB"/>
      </a:accent5>
      <a:accent6>
        <a:srgbClr val="E78282"/>
      </a:accent6>
      <a:hlink>
        <a:srgbClr val="FFAE5C"/>
      </a:hlink>
      <a:folHlink>
        <a:srgbClr val="FFB8F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9E3E"/>
        </a:accent1>
        <a:accent2>
          <a:srgbClr val="E4B381"/>
        </a:accent2>
        <a:accent3>
          <a:srgbClr val="B8ADAA"/>
        </a:accent3>
        <a:accent4>
          <a:srgbClr val="DADADA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BC1F"/>
        </a:accent1>
        <a:accent2>
          <a:srgbClr val="FF9090"/>
        </a:accent2>
        <a:accent3>
          <a:srgbClr val="B8ADAA"/>
        </a:accent3>
        <a:accent4>
          <a:srgbClr val="DADADA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CDDB4F"/>
        </a:accent1>
        <a:accent2>
          <a:srgbClr val="B4BCFF"/>
        </a:accent2>
        <a:accent3>
          <a:srgbClr val="B8ADAA"/>
        </a:accent3>
        <a:accent4>
          <a:srgbClr val="DADADA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72C5FF"/>
        </a:accent1>
        <a:accent2>
          <a:srgbClr val="FFAC58"/>
        </a:accent2>
        <a:accent3>
          <a:srgbClr val="B8ADAA"/>
        </a:accent3>
        <a:accent4>
          <a:srgbClr val="DADADA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E3E"/>
        </a:accent1>
        <a:accent2>
          <a:srgbClr val="E4B381"/>
        </a:accent2>
        <a:accent3>
          <a:srgbClr val="FFFFFF"/>
        </a:accent3>
        <a:accent4>
          <a:srgbClr val="000000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C1F"/>
        </a:accent1>
        <a:accent2>
          <a:srgbClr val="FF9090"/>
        </a:accent2>
        <a:accent3>
          <a:srgbClr val="FFFFFF"/>
        </a:accent3>
        <a:accent4>
          <a:srgbClr val="000000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B4F"/>
        </a:accent1>
        <a:accent2>
          <a:srgbClr val="B4BCFF"/>
        </a:accent2>
        <a:accent3>
          <a:srgbClr val="FFFFFF"/>
        </a:accent3>
        <a:accent4>
          <a:srgbClr val="000000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C5FF"/>
        </a:accent1>
        <a:accent2>
          <a:srgbClr val="FFAC58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eme1 globe">
  <a:themeElements>
    <a:clrScheme name="Office Theme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eme2">
  <a:themeElements>
    <a:clrScheme name="Office Theme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heme3 economic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4D9"/>
      </a:accent1>
      <a:accent2>
        <a:srgbClr val="FFA66B"/>
      </a:accent2>
      <a:accent3>
        <a:srgbClr val="AAAAA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AAAAA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AAAA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AAAA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AAAA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AAAA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EC"/>
        </a:accent1>
        <a:accent2>
          <a:srgbClr val="F2EF16"/>
        </a:accent2>
        <a:accent3>
          <a:srgbClr val="AAAAAA"/>
        </a:accent3>
        <a:accent4>
          <a:srgbClr val="DADADA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AAAA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AAAAA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AAAAA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AAAAA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AAAA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EB5CC"/>
        </a:accent1>
        <a:accent2>
          <a:srgbClr val="8FBAE5"/>
        </a:accent2>
        <a:accent3>
          <a:srgbClr val="AAAAAA"/>
        </a:accent3>
        <a:accent4>
          <a:srgbClr val="DADADA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BB6DF"/>
        </a:accent1>
        <a:accent2>
          <a:srgbClr val="C6BEE7"/>
        </a:accent2>
        <a:accent3>
          <a:srgbClr val="AAAAAA"/>
        </a:accent3>
        <a:accent4>
          <a:srgbClr val="DADADA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1D2E7"/>
        </a:accent1>
        <a:accent2>
          <a:srgbClr val="E7C4B2"/>
        </a:accent2>
        <a:accent3>
          <a:srgbClr val="AAAAAA"/>
        </a:accent3>
        <a:accent4>
          <a:srgbClr val="DADADA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ED88D"/>
        </a:accent1>
        <a:accent2>
          <a:srgbClr val="D7BB8F"/>
        </a:accent2>
        <a:accent3>
          <a:srgbClr val="AAAAAA"/>
        </a:accent3>
        <a:accent4>
          <a:srgbClr val="DADADA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F2EF16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EB5CC"/>
        </a:accent1>
        <a:accent2>
          <a:srgbClr val="8FBAE5"/>
        </a:accent2>
        <a:accent3>
          <a:srgbClr val="FFFFFF"/>
        </a:accent3>
        <a:accent4>
          <a:srgbClr val="000000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B6DF"/>
        </a:accent1>
        <a:accent2>
          <a:srgbClr val="C6BEE7"/>
        </a:accent2>
        <a:accent3>
          <a:srgbClr val="FFFFFF"/>
        </a:accent3>
        <a:accent4>
          <a:srgbClr val="000000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D2E7"/>
        </a:accent1>
        <a:accent2>
          <a:srgbClr val="E7C4B2"/>
        </a:accent2>
        <a:accent3>
          <a:srgbClr val="FFFFFF"/>
        </a:accent3>
        <a:accent4>
          <a:srgbClr val="000000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D88D"/>
        </a:accent1>
        <a:accent2>
          <a:srgbClr val="D7BB8F"/>
        </a:accent2>
        <a:accent3>
          <a:srgbClr val="FFFFFF"/>
        </a:accent3>
        <a:accent4>
          <a:srgbClr val="000000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4D9"/>
      </a:accent1>
      <a:accent2>
        <a:srgbClr val="FFA66B"/>
      </a:accent2>
      <a:accent3>
        <a:srgbClr val="AAAAA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AAAAA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AAAA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AAAA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AAAA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AAAA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EC"/>
        </a:accent1>
        <a:accent2>
          <a:srgbClr val="F2EF16"/>
        </a:accent2>
        <a:accent3>
          <a:srgbClr val="AAAAAA"/>
        </a:accent3>
        <a:accent4>
          <a:srgbClr val="DADADA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AAAA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AAAAA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AAAAA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AAAAA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AAAA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EB5CC"/>
        </a:accent1>
        <a:accent2>
          <a:srgbClr val="8FBAE5"/>
        </a:accent2>
        <a:accent3>
          <a:srgbClr val="AAAAAA"/>
        </a:accent3>
        <a:accent4>
          <a:srgbClr val="DADADA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BB6DF"/>
        </a:accent1>
        <a:accent2>
          <a:srgbClr val="C6BEE7"/>
        </a:accent2>
        <a:accent3>
          <a:srgbClr val="AAAAAA"/>
        </a:accent3>
        <a:accent4>
          <a:srgbClr val="DADADA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1D2E7"/>
        </a:accent1>
        <a:accent2>
          <a:srgbClr val="E7C4B2"/>
        </a:accent2>
        <a:accent3>
          <a:srgbClr val="AAAAAA"/>
        </a:accent3>
        <a:accent4>
          <a:srgbClr val="DADADA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ED88D"/>
        </a:accent1>
        <a:accent2>
          <a:srgbClr val="D7BB8F"/>
        </a:accent2>
        <a:accent3>
          <a:srgbClr val="AAAAAA"/>
        </a:accent3>
        <a:accent4>
          <a:srgbClr val="DADADA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F2EF16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EB5CC"/>
        </a:accent1>
        <a:accent2>
          <a:srgbClr val="8FBAE5"/>
        </a:accent2>
        <a:accent3>
          <a:srgbClr val="FFFFFF"/>
        </a:accent3>
        <a:accent4>
          <a:srgbClr val="000000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B6DF"/>
        </a:accent1>
        <a:accent2>
          <a:srgbClr val="C6BEE7"/>
        </a:accent2>
        <a:accent3>
          <a:srgbClr val="FFFFFF"/>
        </a:accent3>
        <a:accent4>
          <a:srgbClr val="000000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D2E7"/>
        </a:accent1>
        <a:accent2>
          <a:srgbClr val="E7C4B2"/>
        </a:accent2>
        <a:accent3>
          <a:srgbClr val="FFFFFF"/>
        </a:accent3>
        <a:accent4>
          <a:srgbClr val="000000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D88D"/>
        </a:accent1>
        <a:accent2>
          <a:srgbClr val="D7BB8F"/>
        </a:accent2>
        <a:accent3>
          <a:srgbClr val="FFFFFF"/>
        </a:accent3>
        <a:accent4>
          <a:srgbClr val="000000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heme2">
  <a:themeElements>
    <a:clrScheme name="Office Theme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9999"/>
      </a:lt1>
      <a:dk2>
        <a:srgbClr val="000000"/>
      </a:dk2>
      <a:lt2>
        <a:srgbClr val="A6A6A6"/>
      </a:lt2>
      <a:accent1>
        <a:srgbClr val="8C3800"/>
      </a:accent1>
      <a:accent2>
        <a:srgbClr val="80265A"/>
      </a:accent2>
      <a:accent3>
        <a:srgbClr val="FFCACA"/>
      </a:accent3>
      <a:accent4>
        <a:srgbClr val="000000"/>
      </a:accent4>
      <a:accent5>
        <a:srgbClr val="C5AEAA"/>
      </a:accent5>
      <a:accent6>
        <a:srgbClr val="732151"/>
      </a:accent6>
      <a:hlink>
        <a:srgbClr val="800B0B"/>
      </a:hlink>
      <a:folHlink>
        <a:srgbClr val="5229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CACA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CACA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CACA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99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CACA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992E2E"/>
        </a:accent1>
        <a:accent2>
          <a:srgbClr val="8C1C36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7E1830"/>
        </a:accent6>
        <a:hlink>
          <a:srgbClr val="800B0B"/>
        </a:hlink>
        <a:folHlink>
          <a:srgbClr val="7317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8C3800"/>
        </a:accent1>
        <a:accent2>
          <a:srgbClr val="80265A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732151"/>
        </a:accent6>
        <a:hlink>
          <a:srgbClr val="800B0B"/>
        </a:hlink>
        <a:folHlink>
          <a:srgbClr val="52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005673"/>
        </a:accent1>
        <a:accent2>
          <a:srgbClr val="8C2A2A"/>
        </a:accent2>
        <a:accent3>
          <a:srgbClr val="FFFFFF"/>
        </a:accent3>
        <a:accent4>
          <a:srgbClr val="000000"/>
        </a:accent4>
        <a:accent5>
          <a:srgbClr val="AAB4BC"/>
        </a:accent5>
        <a:accent6>
          <a:srgbClr val="7E2525"/>
        </a:accent6>
        <a:hlink>
          <a:srgbClr val="3D4C0F"/>
        </a:hlink>
        <a:folHlink>
          <a:srgbClr val="143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665200"/>
        </a:accent1>
        <a:accent2>
          <a:srgbClr val="225422"/>
        </a:accent2>
        <a:accent3>
          <a:srgbClr val="FFFFFF"/>
        </a:accent3>
        <a:accent4>
          <a:srgbClr val="000000"/>
        </a:accent4>
        <a:accent5>
          <a:srgbClr val="B8B3AA"/>
        </a:accent5>
        <a:accent6>
          <a:srgbClr val="1E4B1E"/>
        </a:accent6>
        <a:hlink>
          <a:srgbClr val="3A306B"/>
        </a:hlink>
        <a:folHlink>
          <a:srgbClr val="800B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heme1 wold map">
  <a:themeElements>
    <a:clrScheme name="Office Them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heme1 globe">
  <a:themeElements>
    <a:clrScheme name="Office Theme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 board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4D9"/>
      </a:accent1>
      <a:accent2>
        <a:srgbClr val="FFA66B"/>
      </a:accent2>
      <a:accent3>
        <a:srgbClr val="AAAAA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AAAAA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AAAA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AAAA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AAAA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AAAA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EC"/>
        </a:accent1>
        <a:accent2>
          <a:srgbClr val="F2EF16"/>
        </a:accent2>
        <a:accent3>
          <a:srgbClr val="AAAAAA"/>
        </a:accent3>
        <a:accent4>
          <a:srgbClr val="DADADA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AAAA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AAAAA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AAAAA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AAAAA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AAAA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EB5CC"/>
        </a:accent1>
        <a:accent2>
          <a:srgbClr val="8FBAE5"/>
        </a:accent2>
        <a:accent3>
          <a:srgbClr val="AAAAAA"/>
        </a:accent3>
        <a:accent4>
          <a:srgbClr val="DADADA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BB6DF"/>
        </a:accent1>
        <a:accent2>
          <a:srgbClr val="C6BEE7"/>
        </a:accent2>
        <a:accent3>
          <a:srgbClr val="AAAAAA"/>
        </a:accent3>
        <a:accent4>
          <a:srgbClr val="DADADA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1D2E7"/>
        </a:accent1>
        <a:accent2>
          <a:srgbClr val="E7C4B2"/>
        </a:accent2>
        <a:accent3>
          <a:srgbClr val="AAAAAA"/>
        </a:accent3>
        <a:accent4>
          <a:srgbClr val="DADADA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ED88D"/>
        </a:accent1>
        <a:accent2>
          <a:srgbClr val="D7BB8F"/>
        </a:accent2>
        <a:accent3>
          <a:srgbClr val="AAAAAA"/>
        </a:accent3>
        <a:accent4>
          <a:srgbClr val="DADADA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F2EF16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EB5CC"/>
        </a:accent1>
        <a:accent2>
          <a:srgbClr val="8FBAE5"/>
        </a:accent2>
        <a:accent3>
          <a:srgbClr val="FFFFFF"/>
        </a:accent3>
        <a:accent4>
          <a:srgbClr val="000000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B6DF"/>
        </a:accent1>
        <a:accent2>
          <a:srgbClr val="C6BEE7"/>
        </a:accent2>
        <a:accent3>
          <a:srgbClr val="FFFFFF"/>
        </a:accent3>
        <a:accent4>
          <a:srgbClr val="000000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D2E7"/>
        </a:accent1>
        <a:accent2>
          <a:srgbClr val="E7C4B2"/>
        </a:accent2>
        <a:accent3>
          <a:srgbClr val="FFFFFF"/>
        </a:accent3>
        <a:accent4>
          <a:srgbClr val="000000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D88D"/>
        </a:accent1>
        <a:accent2>
          <a:srgbClr val="D7BB8F"/>
        </a:accent2>
        <a:accent3>
          <a:srgbClr val="FFFFFF"/>
        </a:accent3>
        <a:accent4>
          <a:srgbClr val="000000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4D9"/>
      </a:accent1>
      <a:accent2>
        <a:srgbClr val="FFA66B"/>
      </a:accent2>
      <a:accent3>
        <a:srgbClr val="AAAAA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66"/>
        </a:accent1>
        <a:accent2>
          <a:srgbClr val="FF8585"/>
        </a:accent2>
        <a:accent3>
          <a:srgbClr val="AAAAAA"/>
        </a:accent3>
        <a:accent4>
          <a:srgbClr val="DADADA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AAAAA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AAAAA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AAAAA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AAAAA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EC"/>
        </a:accent1>
        <a:accent2>
          <a:srgbClr val="F2EF16"/>
        </a:accent2>
        <a:accent3>
          <a:srgbClr val="AAAAAA"/>
        </a:accent3>
        <a:accent4>
          <a:srgbClr val="DADADA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AAAAA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E35A"/>
        </a:accent1>
        <a:accent2>
          <a:srgbClr val="C7E052"/>
        </a:accent2>
        <a:accent3>
          <a:srgbClr val="AAAAAA"/>
        </a:accent3>
        <a:accent4>
          <a:srgbClr val="DADADA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7E052"/>
        </a:accent1>
        <a:accent2>
          <a:srgbClr val="86D5EB"/>
        </a:accent2>
        <a:accent3>
          <a:srgbClr val="AAAAAA"/>
        </a:accent3>
        <a:accent4>
          <a:srgbClr val="DADADA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BDA1"/>
        </a:accent1>
        <a:accent2>
          <a:srgbClr val="B8B7F3"/>
        </a:accent2>
        <a:accent3>
          <a:srgbClr val="AAAAAA"/>
        </a:accent3>
        <a:accent4>
          <a:srgbClr val="DADADA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AAAAA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EB5CC"/>
        </a:accent1>
        <a:accent2>
          <a:srgbClr val="8FBAE5"/>
        </a:accent2>
        <a:accent3>
          <a:srgbClr val="AAAAAA"/>
        </a:accent3>
        <a:accent4>
          <a:srgbClr val="DADADA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BB6DF"/>
        </a:accent1>
        <a:accent2>
          <a:srgbClr val="C6BEE7"/>
        </a:accent2>
        <a:accent3>
          <a:srgbClr val="AAAAAA"/>
        </a:accent3>
        <a:accent4>
          <a:srgbClr val="DADADA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1D2E7"/>
        </a:accent1>
        <a:accent2>
          <a:srgbClr val="E7C4B2"/>
        </a:accent2>
        <a:accent3>
          <a:srgbClr val="AAAAAA"/>
        </a:accent3>
        <a:accent4>
          <a:srgbClr val="DADADA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ED88D"/>
        </a:accent1>
        <a:accent2>
          <a:srgbClr val="D7BB8F"/>
        </a:accent2>
        <a:accent3>
          <a:srgbClr val="AAAAAA"/>
        </a:accent3>
        <a:accent4>
          <a:srgbClr val="DADADA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666"/>
        </a:accent1>
        <a:accent2>
          <a:srgbClr val="FF8585"/>
        </a:accent2>
        <a:accent3>
          <a:srgbClr val="FFFFFF"/>
        </a:accent3>
        <a:accent4>
          <a:srgbClr val="000000"/>
        </a:accent4>
        <a:accent5>
          <a:srgbClr val="FFB8B8"/>
        </a:accent5>
        <a:accent6>
          <a:srgbClr val="E77878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DF252"/>
        </a:hlink>
        <a:folHlink>
          <a:srgbClr val="FFE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EC"/>
        </a:accent1>
        <a:accent2>
          <a:srgbClr val="F2EF16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BD913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E35A"/>
        </a:accent1>
        <a:accent2>
          <a:srgbClr val="C7E052"/>
        </a:accent2>
        <a:accent3>
          <a:srgbClr val="FFFFFF"/>
        </a:accent3>
        <a:accent4>
          <a:srgbClr val="000000"/>
        </a:accent4>
        <a:accent5>
          <a:srgbClr val="C7EFB5"/>
        </a:accent5>
        <a:accent6>
          <a:srgbClr val="B4CB49"/>
        </a:accent6>
        <a:hlink>
          <a:srgbClr val="CFF3B7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E052"/>
        </a:accent1>
        <a:accent2>
          <a:srgbClr val="86D5EB"/>
        </a:accent2>
        <a:accent3>
          <a:srgbClr val="FFFFFF"/>
        </a:accent3>
        <a:accent4>
          <a:srgbClr val="000000"/>
        </a:accent4>
        <a:accent5>
          <a:srgbClr val="E0EDB3"/>
        </a:accent5>
        <a:accent6>
          <a:srgbClr val="79C1D5"/>
        </a:accent6>
        <a:hlink>
          <a:srgbClr val="F8EDCD"/>
        </a:hlink>
        <a:folHlink>
          <a:srgbClr val="CFF3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BDA1"/>
        </a:accent1>
        <a:accent2>
          <a:srgbClr val="B8B7F3"/>
        </a:accent2>
        <a:accent3>
          <a:srgbClr val="FFFFFF"/>
        </a:accent3>
        <a:accent4>
          <a:srgbClr val="000000"/>
        </a:accent4>
        <a:accent5>
          <a:srgbClr val="F6DBCD"/>
        </a:accent5>
        <a:accent6>
          <a:srgbClr val="A6A6DC"/>
        </a:accent6>
        <a:hlink>
          <a:srgbClr val="CFF3B7"/>
        </a:hlink>
        <a:folHlink>
          <a:srgbClr val="F8E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EB5CC"/>
        </a:accent1>
        <a:accent2>
          <a:srgbClr val="8FBAE5"/>
        </a:accent2>
        <a:accent3>
          <a:srgbClr val="FFFFFF"/>
        </a:accent3>
        <a:accent4>
          <a:srgbClr val="000000"/>
        </a:accent4>
        <a:accent5>
          <a:srgbClr val="CCD7E2"/>
        </a:accent5>
        <a:accent6>
          <a:srgbClr val="81A8CF"/>
        </a:accent6>
        <a:hlink>
          <a:srgbClr val="E7EFF7"/>
        </a:hlink>
        <a:folHlink>
          <a:srgbClr val="D4DB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B6DF"/>
        </a:accent1>
        <a:accent2>
          <a:srgbClr val="C6BEE7"/>
        </a:accent2>
        <a:accent3>
          <a:srgbClr val="FFFFFF"/>
        </a:accent3>
        <a:accent4>
          <a:srgbClr val="000000"/>
        </a:accent4>
        <a:accent5>
          <a:srgbClr val="C4D7EC"/>
        </a:accent5>
        <a:accent6>
          <a:srgbClr val="B3ACD1"/>
        </a:accent6>
        <a:hlink>
          <a:srgbClr val="DBE9F0"/>
        </a:hlink>
        <a:folHlink>
          <a:srgbClr val="E2D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D2E7"/>
        </a:accent1>
        <a:accent2>
          <a:srgbClr val="E7C4B2"/>
        </a:accent2>
        <a:accent3>
          <a:srgbClr val="FFFFFF"/>
        </a:accent3>
        <a:accent4>
          <a:srgbClr val="000000"/>
        </a:accent4>
        <a:accent5>
          <a:srgbClr val="D5E5F1"/>
        </a:accent5>
        <a:accent6>
          <a:srgbClr val="D1B1A1"/>
        </a:accent6>
        <a:hlink>
          <a:srgbClr val="F1EDDA"/>
        </a:hlink>
        <a:folHlink>
          <a:srgbClr val="DA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D88D"/>
        </a:accent1>
        <a:accent2>
          <a:srgbClr val="D7BB8F"/>
        </a:accent2>
        <a:accent3>
          <a:srgbClr val="FFFFFF"/>
        </a:accent3>
        <a:accent4>
          <a:srgbClr val="000000"/>
        </a:accent4>
        <a:accent5>
          <a:srgbClr val="E3E9C5"/>
        </a:accent5>
        <a:accent6>
          <a:srgbClr val="C3A981"/>
        </a:accent6>
        <a:hlink>
          <a:srgbClr val="EFDCEF"/>
        </a:hlink>
        <a:folHlink>
          <a:srgbClr val="DB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on smoking">
  <a:themeElements>
    <a:clrScheme name="Office Theme 2">
      <a:dk1>
        <a:srgbClr val="333333"/>
      </a:dk1>
      <a:lt1>
        <a:srgbClr val="FFFFFF"/>
      </a:lt1>
      <a:dk2>
        <a:srgbClr val="6699CC"/>
      </a:dk2>
      <a:lt2>
        <a:srgbClr val="FFFFFF"/>
      </a:lt2>
      <a:accent1>
        <a:srgbClr val="D2D1FF"/>
      </a:accent1>
      <a:accent2>
        <a:srgbClr val="B0F1EB"/>
      </a:accent2>
      <a:accent3>
        <a:srgbClr val="B8CAE2"/>
      </a:accent3>
      <a:accent4>
        <a:srgbClr val="DADADA"/>
      </a:accent4>
      <a:accent5>
        <a:srgbClr val="E5E5FF"/>
      </a:accent5>
      <a:accent6>
        <a:srgbClr val="9FDAD5"/>
      </a:accent6>
      <a:hlink>
        <a:srgbClr val="B2D9FF"/>
      </a:hlink>
      <a:folHlink>
        <a:srgbClr val="E0EE9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61B0FF"/>
        </a:accent1>
        <a:accent2>
          <a:srgbClr val="A2C6EB"/>
        </a:accent2>
        <a:accent3>
          <a:srgbClr val="B8CAE2"/>
        </a:accent3>
        <a:accent4>
          <a:srgbClr val="DADADA"/>
        </a:accent4>
        <a:accent5>
          <a:srgbClr val="B7D4FF"/>
        </a:accent5>
        <a:accent6>
          <a:srgbClr val="92B3D5"/>
        </a:accent6>
        <a:hlink>
          <a:srgbClr val="D1E8FF"/>
        </a:hlink>
        <a:folHlink>
          <a:srgbClr val="9CC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D2D1FF"/>
        </a:accent1>
        <a:accent2>
          <a:srgbClr val="B0F1EB"/>
        </a:accent2>
        <a:accent3>
          <a:srgbClr val="B8CAE2"/>
        </a:accent3>
        <a:accent4>
          <a:srgbClr val="DADADA"/>
        </a:accent4>
        <a:accent5>
          <a:srgbClr val="E5E5FF"/>
        </a:accent5>
        <a:accent6>
          <a:srgbClr val="9FDAD5"/>
        </a:accent6>
        <a:hlink>
          <a:srgbClr val="B2D9FF"/>
        </a:hlink>
        <a:folHlink>
          <a:srgbClr val="E0EE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FFDBCC"/>
        </a:accent1>
        <a:accent2>
          <a:srgbClr val="F5E8FF"/>
        </a:accent2>
        <a:accent3>
          <a:srgbClr val="B8CAE2"/>
        </a:accent3>
        <a:accent4>
          <a:srgbClr val="DADADA"/>
        </a:accent4>
        <a:accent5>
          <a:srgbClr val="FFEAE2"/>
        </a:accent5>
        <a:accent6>
          <a:srgbClr val="DED2E7"/>
        </a:accent6>
        <a:hlink>
          <a:srgbClr val="F4DC94"/>
        </a:hlink>
        <a:folHlink>
          <a:srgbClr val="C9E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D2E37F"/>
        </a:accent1>
        <a:accent2>
          <a:srgbClr val="FFD6A1"/>
        </a:accent2>
        <a:accent3>
          <a:srgbClr val="B8CAE2"/>
        </a:accent3>
        <a:accent4>
          <a:srgbClr val="DADADA"/>
        </a:accent4>
        <a:accent5>
          <a:srgbClr val="E5EFC0"/>
        </a:accent5>
        <a:accent6>
          <a:srgbClr val="E7C291"/>
        </a:accent6>
        <a:hlink>
          <a:srgbClr val="C9E4FF"/>
        </a:hlink>
        <a:folHlink>
          <a:srgbClr val="F7E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1B0FF"/>
        </a:accent1>
        <a:accent2>
          <a:srgbClr val="A2C6EB"/>
        </a:accent2>
        <a:accent3>
          <a:srgbClr val="FFFFFF"/>
        </a:accent3>
        <a:accent4>
          <a:srgbClr val="000000"/>
        </a:accent4>
        <a:accent5>
          <a:srgbClr val="B7D4FF"/>
        </a:accent5>
        <a:accent6>
          <a:srgbClr val="92B3D5"/>
        </a:accent6>
        <a:hlink>
          <a:srgbClr val="D1E8FF"/>
        </a:hlink>
        <a:folHlink>
          <a:srgbClr val="9CC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2D1FF"/>
        </a:accent1>
        <a:accent2>
          <a:srgbClr val="B0F1EB"/>
        </a:accent2>
        <a:accent3>
          <a:srgbClr val="FFFFFF"/>
        </a:accent3>
        <a:accent4>
          <a:srgbClr val="000000"/>
        </a:accent4>
        <a:accent5>
          <a:srgbClr val="E5E5FF"/>
        </a:accent5>
        <a:accent6>
          <a:srgbClr val="9FDAD5"/>
        </a:accent6>
        <a:hlink>
          <a:srgbClr val="B2D9FF"/>
        </a:hlink>
        <a:folHlink>
          <a:srgbClr val="E0EE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BCC"/>
        </a:accent1>
        <a:accent2>
          <a:srgbClr val="F5E8FF"/>
        </a:accent2>
        <a:accent3>
          <a:srgbClr val="FFFFFF"/>
        </a:accent3>
        <a:accent4>
          <a:srgbClr val="000000"/>
        </a:accent4>
        <a:accent5>
          <a:srgbClr val="FFEAE2"/>
        </a:accent5>
        <a:accent6>
          <a:srgbClr val="DED2E7"/>
        </a:accent6>
        <a:hlink>
          <a:srgbClr val="F4DC94"/>
        </a:hlink>
        <a:folHlink>
          <a:srgbClr val="C9E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2E37F"/>
        </a:accent1>
        <a:accent2>
          <a:srgbClr val="FFD6A1"/>
        </a:accent2>
        <a:accent3>
          <a:srgbClr val="FFFFFF"/>
        </a:accent3>
        <a:accent4>
          <a:srgbClr val="000000"/>
        </a:accent4>
        <a:accent5>
          <a:srgbClr val="E5EFC0"/>
        </a:accent5>
        <a:accent6>
          <a:srgbClr val="E7C291"/>
        </a:accent6>
        <a:hlink>
          <a:srgbClr val="C9E4FF"/>
        </a:hlink>
        <a:folHlink>
          <a:srgbClr val="F7E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333333"/>
      </a:dk1>
      <a:lt1>
        <a:srgbClr val="FFFFFF"/>
      </a:lt1>
      <a:dk2>
        <a:srgbClr val="6699CC"/>
      </a:dk2>
      <a:lt2>
        <a:srgbClr val="FFFFFF"/>
      </a:lt2>
      <a:accent1>
        <a:srgbClr val="D2D1FF"/>
      </a:accent1>
      <a:accent2>
        <a:srgbClr val="B0F1EB"/>
      </a:accent2>
      <a:accent3>
        <a:srgbClr val="B8CAE2"/>
      </a:accent3>
      <a:accent4>
        <a:srgbClr val="DADADA"/>
      </a:accent4>
      <a:accent5>
        <a:srgbClr val="E5E5FF"/>
      </a:accent5>
      <a:accent6>
        <a:srgbClr val="9FDAD5"/>
      </a:accent6>
      <a:hlink>
        <a:srgbClr val="B2D9FF"/>
      </a:hlink>
      <a:folHlink>
        <a:srgbClr val="E0EE9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61B0FF"/>
        </a:accent1>
        <a:accent2>
          <a:srgbClr val="A2C6EB"/>
        </a:accent2>
        <a:accent3>
          <a:srgbClr val="B8CAE2"/>
        </a:accent3>
        <a:accent4>
          <a:srgbClr val="DADADA"/>
        </a:accent4>
        <a:accent5>
          <a:srgbClr val="B7D4FF"/>
        </a:accent5>
        <a:accent6>
          <a:srgbClr val="92B3D5"/>
        </a:accent6>
        <a:hlink>
          <a:srgbClr val="D1E8FF"/>
        </a:hlink>
        <a:folHlink>
          <a:srgbClr val="9CC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D2D1FF"/>
        </a:accent1>
        <a:accent2>
          <a:srgbClr val="B0F1EB"/>
        </a:accent2>
        <a:accent3>
          <a:srgbClr val="B8CAE2"/>
        </a:accent3>
        <a:accent4>
          <a:srgbClr val="DADADA"/>
        </a:accent4>
        <a:accent5>
          <a:srgbClr val="E5E5FF"/>
        </a:accent5>
        <a:accent6>
          <a:srgbClr val="9FDAD5"/>
        </a:accent6>
        <a:hlink>
          <a:srgbClr val="B2D9FF"/>
        </a:hlink>
        <a:folHlink>
          <a:srgbClr val="E0EE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FFDBCC"/>
        </a:accent1>
        <a:accent2>
          <a:srgbClr val="F5E8FF"/>
        </a:accent2>
        <a:accent3>
          <a:srgbClr val="B8CAE2"/>
        </a:accent3>
        <a:accent4>
          <a:srgbClr val="DADADA"/>
        </a:accent4>
        <a:accent5>
          <a:srgbClr val="FFEAE2"/>
        </a:accent5>
        <a:accent6>
          <a:srgbClr val="DED2E7"/>
        </a:accent6>
        <a:hlink>
          <a:srgbClr val="F4DC94"/>
        </a:hlink>
        <a:folHlink>
          <a:srgbClr val="C9E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99CC"/>
        </a:dk2>
        <a:lt2>
          <a:srgbClr val="FFFFFF"/>
        </a:lt2>
        <a:accent1>
          <a:srgbClr val="D2E37F"/>
        </a:accent1>
        <a:accent2>
          <a:srgbClr val="FFD6A1"/>
        </a:accent2>
        <a:accent3>
          <a:srgbClr val="B8CAE2"/>
        </a:accent3>
        <a:accent4>
          <a:srgbClr val="DADADA"/>
        </a:accent4>
        <a:accent5>
          <a:srgbClr val="E5EFC0"/>
        </a:accent5>
        <a:accent6>
          <a:srgbClr val="E7C291"/>
        </a:accent6>
        <a:hlink>
          <a:srgbClr val="C9E4FF"/>
        </a:hlink>
        <a:folHlink>
          <a:srgbClr val="F7E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1B0FF"/>
        </a:accent1>
        <a:accent2>
          <a:srgbClr val="A2C6EB"/>
        </a:accent2>
        <a:accent3>
          <a:srgbClr val="FFFFFF"/>
        </a:accent3>
        <a:accent4>
          <a:srgbClr val="000000"/>
        </a:accent4>
        <a:accent5>
          <a:srgbClr val="B7D4FF"/>
        </a:accent5>
        <a:accent6>
          <a:srgbClr val="92B3D5"/>
        </a:accent6>
        <a:hlink>
          <a:srgbClr val="D1E8FF"/>
        </a:hlink>
        <a:folHlink>
          <a:srgbClr val="9CC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2D1FF"/>
        </a:accent1>
        <a:accent2>
          <a:srgbClr val="B0F1EB"/>
        </a:accent2>
        <a:accent3>
          <a:srgbClr val="FFFFFF"/>
        </a:accent3>
        <a:accent4>
          <a:srgbClr val="000000"/>
        </a:accent4>
        <a:accent5>
          <a:srgbClr val="E5E5FF"/>
        </a:accent5>
        <a:accent6>
          <a:srgbClr val="9FDAD5"/>
        </a:accent6>
        <a:hlink>
          <a:srgbClr val="B2D9FF"/>
        </a:hlink>
        <a:folHlink>
          <a:srgbClr val="E0EE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BCC"/>
        </a:accent1>
        <a:accent2>
          <a:srgbClr val="F5E8FF"/>
        </a:accent2>
        <a:accent3>
          <a:srgbClr val="FFFFFF"/>
        </a:accent3>
        <a:accent4>
          <a:srgbClr val="000000"/>
        </a:accent4>
        <a:accent5>
          <a:srgbClr val="FFEAE2"/>
        </a:accent5>
        <a:accent6>
          <a:srgbClr val="DED2E7"/>
        </a:accent6>
        <a:hlink>
          <a:srgbClr val="F4DC94"/>
        </a:hlink>
        <a:folHlink>
          <a:srgbClr val="C9E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2E37F"/>
        </a:accent1>
        <a:accent2>
          <a:srgbClr val="FFD6A1"/>
        </a:accent2>
        <a:accent3>
          <a:srgbClr val="FFFFFF"/>
        </a:accent3>
        <a:accent4>
          <a:srgbClr val="000000"/>
        </a:accent4>
        <a:accent5>
          <a:srgbClr val="E5EFC0"/>
        </a:accent5>
        <a:accent6>
          <a:srgbClr val="E7C291"/>
        </a:accent6>
        <a:hlink>
          <a:srgbClr val="C9E4FF"/>
        </a:hlink>
        <a:folHlink>
          <a:srgbClr val="F7E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mok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18</TotalTime>
  <Words>252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7</vt:i4>
      </vt:variant>
    </vt:vector>
  </HeadingPairs>
  <TitlesOfParts>
    <vt:vector size="31" baseType="lpstr">
      <vt:lpstr>meeting</vt:lpstr>
      <vt:lpstr>1_Default Design</vt:lpstr>
      <vt:lpstr>black board</vt:lpstr>
      <vt:lpstr>2_Default Design</vt:lpstr>
      <vt:lpstr>non smoking</vt:lpstr>
      <vt:lpstr>3_Default Design</vt:lpstr>
      <vt:lpstr>smoke</vt:lpstr>
      <vt:lpstr>Office Theme</vt:lpstr>
      <vt:lpstr>1_Office Theme</vt:lpstr>
      <vt:lpstr>2_Office Theme</vt:lpstr>
      <vt:lpstr>Theme1 Headache 6</vt:lpstr>
      <vt:lpstr>4_Default Design</vt:lpstr>
      <vt:lpstr>Theme1 globe</vt:lpstr>
      <vt:lpstr>5_Default Design</vt:lpstr>
      <vt:lpstr>Theme2</vt:lpstr>
      <vt:lpstr>6_Default Design</vt:lpstr>
      <vt:lpstr>Theme3 economics</vt:lpstr>
      <vt:lpstr>7_Default Design</vt:lpstr>
      <vt:lpstr>1_Theme2</vt:lpstr>
      <vt:lpstr>8_Default Design</vt:lpstr>
      <vt:lpstr>Theme1 wold map</vt:lpstr>
      <vt:lpstr>9_Default Design</vt:lpstr>
      <vt:lpstr>1_Theme1 globe</vt:lpstr>
      <vt:lpstr>10_Default Design</vt:lpstr>
      <vt:lpstr>COLLECTING AND ANALYZING DATA</vt:lpstr>
      <vt:lpstr>Imagine this Scenario </vt:lpstr>
      <vt:lpstr>Vocabulary</vt:lpstr>
      <vt:lpstr>Vocabulary</vt:lpstr>
      <vt:lpstr>When to use the Measures?</vt:lpstr>
      <vt:lpstr>PowerPoint Presentation</vt:lpstr>
      <vt:lpstr>GUIDED PRACTICE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AND ANALYZING DATA</dc:title>
  <dc:creator>Joseph McKay</dc:creator>
  <cp:lastModifiedBy>Alicia McKay</cp:lastModifiedBy>
  <cp:revision>4</cp:revision>
  <dcterms:created xsi:type="dcterms:W3CDTF">2013-03-11T03:20:53Z</dcterms:created>
  <dcterms:modified xsi:type="dcterms:W3CDTF">2013-03-11T17:06:14Z</dcterms:modified>
</cp:coreProperties>
</file>