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824-30EB-4D74-9C1A-5E37DD0CE0A4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58-3CC3-4B19-B0B5-678D9C77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9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824-30EB-4D74-9C1A-5E37DD0CE0A4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58-3CC3-4B19-B0B5-678D9C77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5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824-30EB-4D74-9C1A-5E37DD0CE0A4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58-3CC3-4B19-B0B5-678D9C77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824-30EB-4D74-9C1A-5E37DD0CE0A4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58-3CC3-4B19-B0B5-678D9C77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0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824-30EB-4D74-9C1A-5E37DD0CE0A4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58-3CC3-4B19-B0B5-678D9C77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8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824-30EB-4D74-9C1A-5E37DD0CE0A4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58-3CC3-4B19-B0B5-678D9C77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824-30EB-4D74-9C1A-5E37DD0CE0A4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58-3CC3-4B19-B0B5-678D9C77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7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824-30EB-4D74-9C1A-5E37DD0CE0A4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58-3CC3-4B19-B0B5-678D9C77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8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824-30EB-4D74-9C1A-5E37DD0CE0A4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58-3CC3-4B19-B0B5-678D9C77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4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824-30EB-4D74-9C1A-5E37DD0CE0A4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58-3CC3-4B19-B0B5-678D9C77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7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5824-30EB-4D74-9C1A-5E37DD0CE0A4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58-3CC3-4B19-B0B5-678D9C77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2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85824-30EB-4D74-9C1A-5E37DD0CE0A4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85058-3CC3-4B19-B0B5-678D9C77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6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CARNEGIE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February 13,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Go </a:t>
            </a:r>
            <a:r>
              <a:rPr lang="en-US" sz="4000" dirty="0" smtClean="0"/>
              <a:t>to </a:t>
            </a:r>
            <a:r>
              <a:rPr lang="en-US" sz="4000" b="1" dirty="0" smtClean="0">
                <a:solidFill>
                  <a:srgbClr val="FF0000"/>
                </a:solidFill>
              </a:rPr>
              <a:t>http://online.carnegielearning.com</a:t>
            </a:r>
          </a:p>
          <a:p>
            <a:r>
              <a:rPr lang="en-US" sz="4000" dirty="0" smtClean="0"/>
              <a:t>School ID– </a:t>
            </a:r>
            <a:r>
              <a:rPr lang="en-US" sz="4000" dirty="0" err="1" smtClean="0">
                <a:solidFill>
                  <a:srgbClr val="0070C0"/>
                </a:solidFill>
              </a:rPr>
              <a:t>msm</a:t>
            </a:r>
            <a:r>
              <a:rPr lang="en-US" sz="4000" dirty="0" smtClean="0">
                <a:solidFill>
                  <a:srgbClr val="0070C0"/>
                </a:solidFill>
              </a:rPr>
              <a:t> new ul-48202</a:t>
            </a:r>
          </a:p>
          <a:p>
            <a:r>
              <a:rPr lang="en-US" sz="4000" dirty="0" smtClean="0"/>
              <a:t>USERNAME- first initial and last name all lowercase </a:t>
            </a:r>
          </a:p>
          <a:p>
            <a:pPr lvl="1"/>
            <a:r>
              <a:rPr lang="en-US" sz="4000" dirty="0" smtClean="0"/>
              <a:t>Ex. </a:t>
            </a:r>
            <a:r>
              <a:rPr lang="en-US" sz="4000" dirty="0" err="1" smtClean="0"/>
              <a:t>amckay</a:t>
            </a:r>
            <a:endParaRPr lang="en-US" sz="4000" dirty="0" smtClean="0"/>
          </a:p>
          <a:p>
            <a:r>
              <a:rPr lang="en-US" sz="4000" dirty="0" smtClean="0"/>
              <a:t>PASSWORD – math78uya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982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CARNEGIE LEARNING</vt:lpstr>
      <vt:lpstr>DIRECTIONS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CARNEGIE LEARNING</dc:title>
  <dc:creator>Alicia McKay</dc:creator>
  <cp:lastModifiedBy>Alicia McKay</cp:lastModifiedBy>
  <cp:revision>13</cp:revision>
  <dcterms:created xsi:type="dcterms:W3CDTF">2013-02-14T03:38:07Z</dcterms:created>
  <dcterms:modified xsi:type="dcterms:W3CDTF">2013-04-09T02:57:13Z</dcterms:modified>
</cp:coreProperties>
</file>