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F87AEB-2B7E-48A5-BA13-685DC03B340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96F03B-E54B-43A3-A93F-B9525F066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87AEB-2B7E-48A5-BA13-685DC03B340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6F03B-E54B-43A3-A93F-B9525F066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87AEB-2B7E-48A5-BA13-685DC03B340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6F03B-E54B-43A3-A93F-B9525F066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87AEB-2B7E-48A5-BA13-685DC03B340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6F03B-E54B-43A3-A93F-B9525F066D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87AEB-2B7E-48A5-BA13-685DC03B340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6F03B-E54B-43A3-A93F-B9525F066D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87AEB-2B7E-48A5-BA13-685DC03B340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6F03B-E54B-43A3-A93F-B9525F066D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87AEB-2B7E-48A5-BA13-685DC03B340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6F03B-E54B-43A3-A93F-B9525F066D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87AEB-2B7E-48A5-BA13-685DC03B340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6F03B-E54B-43A3-A93F-B9525F066D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87AEB-2B7E-48A5-BA13-685DC03B340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6F03B-E54B-43A3-A93F-B9525F066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F87AEB-2B7E-48A5-BA13-685DC03B340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6F03B-E54B-43A3-A93F-B9525F066D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F87AEB-2B7E-48A5-BA13-685DC03B340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96F03B-E54B-43A3-A93F-B9525F066D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F87AEB-2B7E-48A5-BA13-685DC03B3408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96F03B-E54B-43A3-A93F-B9525F066D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Box-and-Whisker Plots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March 12,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8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Box and Whisker Plots </a:t>
            </a:r>
            <a:r>
              <a:rPr lang="en-US" dirty="0" smtClean="0"/>
              <a:t>– a plot that uses a number line to show the distribution of a set of data</a:t>
            </a:r>
          </a:p>
          <a:p>
            <a:r>
              <a:rPr lang="en-US" b="1" dirty="0" smtClean="0"/>
              <a:t>Lower Quartile </a:t>
            </a:r>
            <a:r>
              <a:rPr lang="en-US" dirty="0" smtClean="0"/>
              <a:t>– the median of the lower half of data</a:t>
            </a:r>
          </a:p>
          <a:p>
            <a:r>
              <a:rPr lang="en-US" b="1" dirty="0" smtClean="0"/>
              <a:t>Upper Quartile </a:t>
            </a:r>
            <a:r>
              <a:rPr lang="en-US" dirty="0" smtClean="0"/>
              <a:t>– the median of the upper half of data</a:t>
            </a:r>
          </a:p>
          <a:p>
            <a:r>
              <a:rPr lang="en-US" b="1" dirty="0" smtClean="0"/>
              <a:t>Interquartile Range </a:t>
            </a:r>
            <a:r>
              <a:rPr lang="en-US" dirty="0" smtClean="0"/>
              <a:t>– the difference between the lower and upper quartiles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2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analyze how data in a set are distributed</a:t>
            </a:r>
          </a:p>
          <a:p>
            <a:r>
              <a:rPr lang="en-US" dirty="0" smtClean="0"/>
              <a:t>To compare two sets of data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Box-and-Whisker??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3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of Box-and-Whisker</a:t>
            </a:r>
            <a:endParaRPr lang="en-US" dirty="0"/>
          </a:p>
        </p:txBody>
      </p:sp>
      <p:pic>
        <p:nvPicPr>
          <p:cNvPr id="1026" name="Picture 2" descr="http://www.edu.gov.mb.ca/k12/tech/lict/let_me_try/g6/mh132-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00200"/>
            <a:ext cx="8092804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60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Arrange the data from least to greatest.</a:t>
            </a:r>
          </a:p>
          <a:p>
            <a:pPr marL="514350" indent="-514350">
              <a:buAutoNum type="arabicPeriod"/>
            </a:pPr>
            <a:r>
              <a:rPr lang="en-US" dirty="0" smtClean="0"/>
              <a:t>Make a number line for that data.</a:t>
            </a:r>
          </a:p>
          <a:p>
            <a:pPr marL="514350" indent="-514350">
              <a:buAutoNum type="arabicPeriod"/>
            </a:pPr>
            <a:r>
              <a:rPr lang="en-US" dirty="0" smtClean="0"/>
              <a:t>Find the median of the entire set of data. MIDDLE LINE IN BOX</a:t>
            </a:r>
          </a:p>
          <a:p>
            <a:pPr marL="514350" indent="-514350">
              <a:buAutoNum type="arabicPeriod"/>
            </a:pPr>
            <a:r>
              <a:rPr lang="en-US" dirty="0" smtClean="0"/>
              <a:t>Find the lower quartile (the median of the lower half). LEFT SIDE OF BOX</a:t>
            </a:r>
          </a:p>
          <a:p>
            <a:pPr marL="514350" indent="-514350">
              <a:buAutoNum type="arabicPeriod"/>
            </a:pPr>
            <a:r>
              <a:rPr lang="en-US" dirty="0" smtClean="0"/>
              <a:t>Find the upper quartile (median of the upper half). RIGHT SIDE OF BOX</a:t>
            </a:r>
          </a:p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en-US" dirty="0" smtClean="0"/>
              <a:t>Find the smallest and largest values. WHISKERS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Make a Box-and Whisker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21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do we represent this data in a box and whisker plot?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19, 21, 17, 20, 17, 28, 26, 23, 29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5410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Go to PDF for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194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202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Box-and-Whisker Plots</vt:lpstr>
      <vt:lpstr>Vocabulary</vt:lpstr>
      <vt:lpstr>Why use a Box-and-Whisker??</vt:lpstr>
      <vt:lpstr>Picture of Box-and-Whisker</vt:lpstr>
      <vt:lpstr>How to Make a Box-and Whisker Plot</vt:lpstr>
      <vt:lpstr>Example #1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Box-and-Whisker Plots</dc:title>
  <dc:creator>Alicia McKay</dc:creator>
  <cp:lastModifiedBy>Alicia McKay</cp:lastModifiedBy>
  <cp:revision>3</cp:revision>
  <dcterms:created xsi:type="dcterms:W3CDTF">2013-03-12T08:12:44Z</dcterms:created>
  <dcterms:modified xsi:type="dcterms:W3CDTF">2013-03-12T08:39:55Z</dcterms:modified>
</cp:coreProperties>
</file>