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FC8E-F383-4FA0-9350-83C49767F47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1D6-1B1D-41F3-AE82-FCB9ADC4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8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FC8E-F383-4FA0-9350-83C49767F47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1D6-1B1D-41F3-AE82-FCB9ADC4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8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FC8E-F383-4FA0-9350-83C49767F47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1D6-1B1D-41F3-AE82-FCB9ADC4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6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FC8E-F383-4FA0-9350-83C49767F47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1D6-1B1D-41F3-AE82-FCB9ADC4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1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FC8E-F383-4FA0-9350-83C49767F47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1D6-1B1D-41F3-AE82-FCB9ADC4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4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FC8E-F383-4FA0-9350-83C49767F47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1D6-1B1D-41F3-AE82-FCB9ADC4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5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FC8E-F383-4FA0-9350-83C49767F47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1D6-1B1D-41F3-AE82-FCB9ADC4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7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FC8E-F383-4FA0-9350-83C49767F47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1D6-1B1D-41F3-AE82-FCB9ADC4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1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FC8E-F383-4FA0-9350-83C49767F47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1D6-1B1D-41F3-AE82-FCB9ADC4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7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FC8E-F383-4FA0-9350-83C49767F47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1D6-1B1D-41F3-AE82-FCB9ADC4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3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FC8E-F383-4FA0-9350-83C49767F47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21D6-1B1D-41F3-AE82-FCB9ADC4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1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1FC8E-F383-4FA0-9350-83C49767F47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E21D6-1B1D-41F3-AE82-FCB9ADC4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2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rct=j&amp;q=transversal&amp;source=images&amp;cd=&amp;cad=rja&amp;docid=rbdRHsuK__vJ2M&amp;tbnid=Lm9deJ7LPa7RcM:&amp;ved=0CAUQjRw&amp;url=http://www.mathwords.com/t/transversal.htm&amp;ei=pHp2Ua7QJMie2wWwioHIDw&amp;bvm=bv.45512109,d.b2I&amp;psig=AFQjCNEJupdrX9FQs1WvbTP6t0GqDalHxw&amp;ust=136680550470742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transversal&amp;source=images&amp;cd=&amp;cad=rja&amp;docid=XsSsu1UM2FB-IM&amp;tbnid=0LNL4q8Y2zPueM:&amp;ved=0CAUQjRw&amp;url=http://larvalsubjects.wordpress.com/2009/08/26/object-oriented-ontology-and-scientific-naturalism/&amp;ei=r3p2UaLbGYiC2gX3gIHoCA&amp;bvm=bv.45512109,d.b2I&amp;psig=AFQjCNEJupdrX9FQs1WvbTP6t0GqDalHxw&amp;ust=136680550470742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m/url?sa=i&amp;rct=j&amp;q=alternate+interior+angles&amp;source=images&amp;cd=&amp;cad=rja&amp;docid=pNly1ke4TwzfuM&amp;tbnid=NyLUPStXdpm_0M:&amp;ved=0CAUQjRw&amp;url=http://www.icoachmath.com/math_dictionary/alternate_interior_angles.html&amp;ei=4Xp2UcyhMInc2AWyzoG4Aw&amp;bvm=bv.45512109,d.b2I&amp;psig=AFQjCNEYjUOSws4glEBxmqdAo0xFLJJOOg&amp;ust=136680557208477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alternate+exterior+angles&amp;source=images&amp;cd=&amp;cad=rja&amp;docid=45r1nmff4GOQuM&amp;tbnid=6L6TGNMU0lB74M:&amp;ved=0CAUQjRw&amp;url=http://www.mathcaptain.com/geometry/alternate-exterior-angles.html&amp;ei=AHt2UfysI6Tb2QWe34GoBg&amp;bvm=bv.45512109,d.b2I&amp;psig=AFQjCNEgyAPpqGaYC_RTf8KafxmoQNH6YA&amp;ust=136680562494155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source=images&amp;cd=&amp;cad=rja&amp;docid=7_0RXnxIlXQWnM&amp;tbnid=lLGJ3MpcF47BvM:&amp;ved=0CAgQjRwwAA&amp;url=http://www.gradeamathhelp.com/parallel-lines.html&amp;ei=opl2UePPN4mQ2gXn04G4BA&amp;psig=AFQjCNFGUu0g8Pje7nvooheMV2LuitKyHw&amp;ust=136681347495949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google.com/url?sa=i&amp;source=images&amp;cd=&amp;cad=rja&amp;docid=TponDVcGuAyHnM&amp;tbnid=ctus8XlfpMcCsM:&amp;ved=0CAgQjRwwAA&amp;url=http://www.geom.uiuc.edu/~dwiggins/conj16.html&amp;ei=FJp2UZi7Nomj2QWT2oDIBA&amp;psig=AFQjCNHxWmU6iLQF4P7Zsw8n3eV8198ulQ&amp;ust=136681358899345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Review 10.3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8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thwords.com/t/t_assets/transversal%20parallel%20lines%20unlabeled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886" y="1371600"/>
            <a:ext cx="5686714" cy="331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6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arvalsubjects.files.wordpress.com/2009/08/transversa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52600"/>
            <a:ext cx="5943600" cy="473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6" name="Title 20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Transversal</a:t>
            </a:r>
            <a:endParaRPr lang="en-US" dirty="0"/>
          </a:p>
        </p:txBody>
      </p:sp>
      <p:sp>
        <p:nvSpPr>
          <p:cNvPr id="2097" name="Content Placeholder 209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IGDhQTDhMTEBMWDxYSDRAQDRoVFRUWFBMWIBMQHhIXJygeIyUlGh4YKzskLzM1My04FR49PzEyQTI3LSoBCQoKDQwOFg8PGi0eHhw0Mi0sNSwqKSkpLC8pLCwsLDUvLC0pLDUtLCwpKSkpKSwpKSksLCkpKSwpKSkpKSkpLP/AABEIAGgAnAMBIgACEQEDEQH/xAAbAAEBAAIDAQAAAAAAAAAAAAAABgQFAQIDB//EADcQAAIBAwMBBAgFBAIDAAAAAAECAwAEEQUSITEGE0GVFRciUVRV0dMHFCMyYUJSgZEWcjM0RP/EABgBAQEAAwAAAAAAAAAAAAAAAAACAQME/8QAGxEBAQEBAAMBAAAAAAAAAAAAAAECEQMSIUH/2gAMAwEAAhEDEQA/APuNKUoFKUoFKUoFKUoFKUoFKUoFaXtnfrpmm3Mr9Et3YZd1ywHsLujIYZfaOCOtbqsbUtNi1eFobhBJG4xIjdCMg4/2BQa3sVpraRpttFLv7wQKZ+8YF+8f2pQWHU7y3P8AHU9a3dSXa1YzbjTrNdtxLGTbR28hgECg/wDts0WNiK3h/WfZAOTjM7C6HcdnbPuLuZrl1mk2zu7MXQtmMncSRx4ZOPeaChpSlApSlApSlApSlApSlApSlApSlApSlArSa9r7Wjrb2gWa8kUtFGxOyNM4NzKV5CA/5Y8DxIa7r7WrrbWgWW8kXdHGxOyJM4NzKV5CA9B1c8DxK++g6EuioxLGaaQ77u5cAPK+OpA4AA4CjhRwPeQaDoS6KjFmM08hD3dy6gPK4HBwOAoHCoOFHHvJ2lKUClKUClKUHza2/GYXN/JbjT7/AAkO8hbRmuM7lHNsOVXB/cT1xxzW39ZS/LtX8nf61Xdwu7dtXdt27toztznbnrjPhXfbQR3rKX5dq/k7/WnrKX5dq/k7/WrHbTbQR3rKX5dq/k7/AFp6yl+Xav5O/wBasdtNtBHespfl2r+Tv9aespfl2r+Tv9asdtNtBHespfl2r+Tv9a80/FOOXO2w1U4Yq2NKc4YdVPPX+Kz7TX5r3UpYP0okikCCF4HaWVe7DNdCQHaqZYKMgglSM5IFedmn5O6uom6mYXMZ/uSZQCfdw6uvv4GQMjJeM+14xvWcny/VvKH+tYOpfi1w0VpY6g113YdI5dNcbVZtvfsincVBzwMbsYyOozO0XaIaViKLa07DI3gmKBCcfmpmX9qA9Om48A9SNloOmRaRCzLIJmc77q7ZlzK44Lsw9kAdAo4UAAVmTqPNZ4/k+1NaR21h7OQu8llqzyNmW+u5tIZWkZV9qRjnCqo6L0UDFbf1lL8u1fyd/rWZe7e0itbwEPG3sXkynKLG374Qw6u65GByobcSDt3e0fbC3u72O1tmS5ZkmaZ4ZVcQdyVHtgdNzMQP5U0s4jFtna1vrKX5dq/k7/WnrKX5dq/k7/WrHbTbWFo71lL8u1fyd/rT1lL8u1fyd/rVjtptoIbUfxTFnBJINO1QFIncd7pjxx+ypPtSc7V958BmvDQvxdXWLdJfR2pEsOTb2DTx5HXbKuMj/FX7xCQEMAQRggjIIPUYokYjAAAAAwoA4AHQAUHalKUClKUClKie1/4hnQbkQW8XfyhoRJG7LHuNzJthRHd1OThskKwXjJHNBbUrjNc5oFTHau6FzJHb2oD3v/khYHi3QnDTykf0HkbOsnQYwWX37RdpfyLpbWxRrqQqE7w/pwq5ws0hHgTwq9XPA8SM7Q9DTRIyAxlkdu8ubiTHeSyEcuxHHTgKOFAAHFB10DQE0KMgEyyu2+5uHxvlfGN5xwOOAo4UAAV1l7JWU7bntYGIIIzAvVTkHGMcHH+q21KDEu9MS7t3gGY0eJov0sIVDqQSuOh54rRdk+xP/G5DI8v5hhawWkBMATuooAfYXk/vOC3QEqDiqilApSlApSlApSlApXzi00DX01OR5L6Ewm3xE/cFoQe8X2PygdSGxk78txxnwG+9Fav8faeUt92gqaVLeitX+PtPKW+7T0Vq/wAfaeUt92gqa1utXaWCqxjEsrOI7dSBkueg3kHaBySfAA8HodR6K1f4+08pb7tYt12a1W8eJ2v7XMTs8eNKbq0bIc/q/wBrGhWdL2eXU8G+Zrls5MZkdbce5RbKdjAHxcM389ANVqSjSJUg0omK5bDNEjk20URPtTS2+dignptCu5HXG41jXz6rDcpbw3lrPMxDTKNLYLDETzM794cZwQq9WPTgEj20zsTqWlqwS/tmZ3Mk0r6WWkkc/wBbN3vPGAB0AAAAFVbPxqxi+3d1s7DRI7KJ0b9cyktdyTAM07MMMz+HTgL0UAADArxfX5dH028I3zTWpdIfZMjtuVWtiwzluHTPOcKcnOa4/wCO6r8fa+Un7tdbPszqti8rJf2uZXV5M6U3VY0QY/V/tUVLq3rNkkdPwuE9rbNbyETQQrEltdbGXvHKE3KDfgsqPgB8DOT7jVtUt6K1f4+08pb7tPRWr/H2nlLfdo1KmlS3orV/j7Tylvu09Fav8faeUt92gqaVLeitX+PtPKW+7T0Vq/x9p5S33aCppUt6K1f4+08pb7tPRWr/AB9p5S33aCppUXq2j6zLbSiO+tmcwuEEentE5YodoWXvfZOejeHWsbs1omu29pGtzf2wkCjIksjO4GBhWmDpuI8Tg/8AY9aC9pSlApSlArRa3rjiQWtlte6ZQzMwzHbxn/6JMf52p1cjwALDjWtbcy/lbHD3TKGdmXdHbRnP68mPfztTq5HgASM7RdFTQ4yqFnZmMk80hzJLIf3Ss3v6DHQAAAAACg40TRE0SMqpZ3ZjJcTSHMksh6yMR/gADgAAAADFbGlKBSlKBSlKBSlKBSlKBSlKBSlKBSlKBUD20/EY9nNQjsv0oe/t0aG7mP6cLtNIrs6+I2gEcjkcnByqlBXaLoqaHEUQs7MxeeaQ5klkP7pXbxJ4/gAAAAACthSlApSlApSlApSlApSlApSlApSlApSlB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hIGDhQTDhMTEBMWDxYSDRAQDRoVFRUWFBMWIBMQHhIXJygeIyUlGh4YKzskLzM1My04FR49PzEyQTI3LSoBCQoKDQwOFg8PGi0eHhw0Mi0sNSwqKSkpLC8pLCwsLDUvLC0pLDUtLCwpKSkpKSwpKSksLCkpKSwpKSkpKSkpLP/AABEIAGgAnAMBIgACEQEDEQH/xAAbAAEBAAIDAQAAAAAAAAAAAAAABgQFAQIDB//EADcQAAIBAwMBBAgFBAIDAAAAAAECAwAEEQUSITEGE0GVFRciUVRV0dMHFCMyYUJSgZEWcjM0RP/EABgBAQEAAwAAAAAAAAAAAAAAAAACAQME/8QAGxEBAQEBAAMBAAAAAAAAAAAAAAECEQMSIUH/2gAMAwEAAhEDEQA/APuNKUoFKUoFKUoFKUoFKUoFKUoFaXtnfrpmm3Mr9Et3YZd1ywHsLujIYZfaOCOtbqsbUtNi1eFobhBJG4xIjdCMg4/2BQa3sVpraRpttFLv7wQKZ+8YF+8f2pQWHU7y3P8AHU9a3dSXa1YzbjTrNdtxLGTbR28hgECg/wDts0WNiK3h/WfZAOTjM7C6HcdnbPuLuZrl1mk2zu7MXQtmMncSRx4ZOPeaChpSlApSlApSlApSlApSlApSlApSlApSlArSa9r7Wjrb2gWa8kUtFGxOyNM4NzKV5CA/5Y8DxIa7r7WrrbWgWW8kXdHGxOyJM4NzKV5CA9B1c8DxK++g6EuioxLGaaQ77u5cAPK+OpA4AA4CjhRwPeQaDoS6KjFmM08hD3dy6gPK4HBwOAoHCoOFHHvJ2lKUClKUClKUHza2/GYXN/JbjT7/AAkO8hbRmuM7lHNsOVXB/cT1xxzW39ZS/LtX8nf61Xdwu7dtXdt27toztznbnrjPhXfbQR3rKX5dq/k7/WnrKX5dq/k7/WrHbTbQR3rKX5dq/k7/AFp6yl+Xav5O/wBasdtNtBHespfl2r+Tv9aespfl2r+Tv9asdtNtBHespfl2r+Tv9a80/FOOXO2w1U4Yq2NKc4YdVPPX+Kz7TX5r3UpYP0okikCCF4HaWVe7DNdCQHaqZYKMgglSM5IFedmn5O6uom6mYXMZ/uSZQCfdw6uvv4GQMjJeM+14xvWcny/VvKH+tYOpfi1w0VpY6g113YdI5dNcbVZtvfsincVBzwMbsYyOozO0XaIaViKLa07DI3gmKBCcfmpmX9qA9Om48A9SNloOmRaRCzLIJmc77q7ZlzK44Lsw9kAdAo4UAAVmTqPNZ4/k+1NaR21h7OQu8llqzyNmW+u5tIZWkZV9qRjnCqo6L0UDFbf1lL8u1fyd/rWZe7e0itbwEPG3sXkynKLG374Qw6u65GByobcSDt3e0fbC3u72O1tmS5ZkmaZ4ZVcQdyVHtgdNzMQP5U0s4jFtna1vrKX5dq/k7/WnrKX5dq/k7/WrHbTbWFo71lL8u1fyd/rT1lL8u1fyd/rVjtptoIbUfxTFnBJINO1QFIncd7pjxx+ypPtSc7V958BmvDQvxdXWLdJfR2pEsOTb2DTx5HXbKuMj/FX7xCQEMAQRggjIIPUYokYjAAAAAwoA4AHQAUHalKUClKUClKie1/4hnQbkQW8XfyhoRJG7LHuNzJthRHd1OThskKwXjJHNBbUrjNc5oFTHau6FzJHb2oD3v/khYHi3QnDTykf0HkbOsnQYwWX37RdpfyLpbWxRrqQqE7w/pwq5ws0hHgTwq9XPA8SM7Q9DTRIyAxlkdu8ubiTHeSyEcuxHHTgKOFAAHFB10DQE0KMgEyyu2+5uHxvlfGN5xwOOAo4UAAV1l7JWU7bntYGIIIzAvVTkHGMcHH+q21KDEu9MS7t3gGY0eJov0sIVDqQSuOh54rRdk+xP/G5DI8v5hhawWkBMATuooAfYXk/vOC3QEqDiqilApSlApSlApSlApXzi00DX01OR5L6Ewm3xE/cFoQe8X2PygdSGxk78txxnwG+9Fav8faeUt92gqaVLeitX+PtPKW+7T0Vq/wAfaeUt92gqa1utXaWCqxjEsrOI7dSBkueg3kHaBySfAA8HodR6K1f4+08pb7tYt12a1W8eJ2v7XMTs8eNKbq0bIc/q/wBrGhWdL2eXU8G+Zrls5MZkdbce5RbKdjAHxcM389ANVqSjSJUg0omK5bDNEjk20URPtTS2+dignptCu5HXG41jXz6rDcpbw3lrPMxDTKNLYLDETzM794cZwQq9WPTgEj20zsTqWlqwS/tmZ3Mk0r6WWkkc/wBbN3vPGAB0AAAAFVbPxqxi+3d1s7DRI7KJ0b9cyktdyTAM07MMMz+HTgL0UAADArxfX5dH028I3zTWpdIfZMjtuVWtiwzluHTPOcKcnOa4/wCO6r8fa+Un7tdbPszqti8rJf2uZXV5M6U3VY0QY/V/tUVLq3rNkkdPwuE9rbNbyETQQrEltdbGXvHKE3KDfgsqPgB8DOT7jVtUt6K1f4+08pb7tPRWr/H2nlLfdo1KmlS3orV/j7Tylvu09Fav8faeUt92gqaVLeitX+PtPKW+7T0Vq/x9p5S33aCppUt6K1f4+08pb7tPRWr/AB9p5S33aCppUXq2j6zLbSiO+tmcwuEEentE5YodoWXvfZOejeHWsbs1omu29pGtzf2wkCjIksjO4GBhWmDpuI8Tg/8AY9aC9pSlApSlArRa3rjiQWtlte6ZQzMwzHbxn/6JMf52p1cjwALDjWtbcy/lbHD3TKGdmXdHbRnP68mPfztTq5HgASM7RdFTQ4yqFnZmMk80hzJLIf3Ss3v6DHQAAAAACg40TRE0SMqpZ3ZjJcTSHMksh6yMR/gADgAAAADFbGlKBSlKBSlKBSlKBSlKBSlKBSlKBSlKBUD20/EY9nNQjsv0oe/t0aG7mP6cLtNIrs6+I2gEcjkcnByqlBXaLoqaHEUQs7MxeeaQ5klkP7pXbxJ4/gAAAAACthSlApSlApSlApSlApSlApSlApSlApSlB//Z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://www.icoachmath.com/image_md/alter_int_angle_1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71600"/>
            <a:ext cx="5638800" cy="378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Title 307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Interior 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7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3.gstatic.com/images?q=tbn:ANd9GcRrQg08XXxgH-PbMUXyVjIc0Oi_DRvobUUnHRhfbb35v5CmGk1Eu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09374"/>
            <a:ext cx="4800600" cy="437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Title 410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Exterior 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0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Side Interior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ts2.mm.bing.net/th?id=H.474318247749260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0" y="1600200"/>
            <a:ext cx="6707199" cy="42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58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Side Exterior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8" name="Picture 4" descr="http://www.gradeamathhelp.com/image-files/same-side-exterior-angl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0"/>
            <a:ext cx="6248400" cy="390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4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Corresponding Angles </a:t>
            </a:r>
            <a:endParaRPr lang="en-US" dirty="0"/>
          </a:p>
        </p:txBody>
      </p:sp>
      <p:pic>
        <p:nvPicPr>
          <p:cNvPr id="7170" name="Picture 2" descr="http://www.geom.uiuc.edu/~dwiggins/pict16.GIF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5714999" cy="478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24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Vocabulary Review 10.3</vt:lpstr>
      <vt:lpstr>TRANSVERSAL</vt:lpstr>
      <vt:lpstr>Transversal</vt:lpstr>
      <vt:lpstr>Alternate Interior Angles</vt:lpstr>
      <vt:lpstr>Alternate Exterior Angles</vt:lpstr>
      <vt:lpstr>Same Side Interior Angles</vt:lpstr>
      <vt:lpstr>Same Side Exterior Angles</vt:lpstr>
      <vt:lpstr>Corresponding Angles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Review 10.3</dc:title>
  <dc:creator>Alicia McKay</dc:creator>
  <cp:lastModifiedBy>Alicia McKay</cp:lastModifiedBy>
  <cp:revision>9</cp:revision>
  <dcterms:created xsi:type="dcterms:W3CDTF">2013-04-23T11:50:59Z</dcterms:created>
  <dcterms:modified xsi:type="dcterms:W3CDTF">2013-04-25T22:43:18Z</dcterms:modified>
</cp:coreProperties>
</file>